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3CE9E-B91A-4E45-84B2-DB7F6D622B3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FDF55-11FF-40A5-AEAA-EFDBAEC1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compared across the US, used cars price was almost the same for each model.</a:t>
            </a:r>
          </a:p>
          <a:p>
            <a:r>
              <a:rPr lang="en-US" dirty="0"/>
              <a:t>After all the numbers was crushed and we after we try various models and feature tuning, no one region saw a significant change in price for each used vehicle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FDF55-11FF-40A5-AEAA-EFDBAEC14C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codes were ran on another vehicle model (Chevrolet), and the number did not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FDF55-11FF-40A5-AEAA-EFDBAEC14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E3D5-EC01-48D5-91CF-9D6C9F72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13B1-7B4C-4F73-8F0D-36EE75583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461C-BC3E-41D3-8CB0-367F5D5D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91CE-23A7-4E14-ADD4-C7F040C9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D526-B655-4932-8EC9-9037A728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6A7-33BE-4E8C-BA7B-37711FF0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D6633-0F56-40B0-BFFB-DE09CCA9A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CFB8-EDFF-419C-A3C0-168CB79F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F196-67F7-4CA7-AC14-0B0CF568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27D5-5FD3-4E65-AF6C-A23C1E7C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4A973-D910-4637-9FAE-F04829224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204C9-8513-4129-8039-2F2CE836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FF0A-AD88-4A6C-A52D-2CF3B8B6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26B8-5966-491A-80C5-504701FA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9EEB-C930-4CC5-BC34-06B6643C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AE65-9E95-462C-8654-C07E7317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9281-9F81-46C6-AC1F-6320DF3D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B329-50E4-49DD-95CE-FBFB23C5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2FFD9-D225-4285-9414-FA5F87C9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FE32-3FD8-4BE0-9DB4-63A66209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ACE7-9275-4EB8-BB13-F4E38BD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DEB42-EEE0-4391-A675-7DD850E2E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DE3-E9A9-432E-BAED-3ED0459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4B85-361E-4A54-AAA7-4CC0E984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7E15-1743-425D-97AB-9D3894BC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17EF-393F-4C0F-90B9-1BD3C177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A9DD-8471-4757-8975-79079CCAC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038C5-1F9E-4C0D-991B-66BBB5A26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ED29B-F972-47AC-9D12-8EB0C638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1AFCB-319C-4288-9590-3C6811C3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DFD2F-D08C-4D81-B6D1-86119D4B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2907-025A-4883-9A1D-832704D2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8040-7623-43B1-A572-DA330653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FFD9D-892D-4158-ABEC-BE735BDE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D6173-B407-4095-90DA-39D4BA8BF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77084-74ED-4957-9D1F-F295532E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B2E85-0B68-494D-B59F-F6BD6A13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0F1AC-2306-4C74-BBF2-8A9AE55E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91E64-31EE-4C57-BA5A-1B9DBBDF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ED0A-B291-4A5E-84B7-E610869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EC0A-7AA2-46D8-909E-E9F3C7E8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8C94D-2EE3-4569-A148-13C71401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8FBC9-AE88-404F-B245-012281E2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F0EB8-915B-4B0E-9A79-C02C2ACD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6C6F3-0936-4D30-8F76-98C92125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BFEE-A374-4212-9B2B-F84DD714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6F4B-B6B2-4FD4-A446-57586945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09FF-80D7-4F4C-AF81-58935B3D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154D0-49F2-49DF-9904-3E023057E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A8974-0726-48EC-B519-0844EC14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4807-18D3-4361-9854-835489F3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6C66F-DE3D-4840-9F24-B3E9609F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5E05-B89A-4755-953B-8C9F2F71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0F067-79A8-46D9-A308-F0BBC3E15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64EAC-A6EF-43DD-ABB1-9BF8867C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7EE96-0EC2-404F-A8ED-F925B7C4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9445E-0187-44EA-83A2-E071E9F2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8012-4F84-448B-9067-A8DA6F3B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3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D2DC8-E1C6-458C-A649-3373ACFD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B091F-E9B8-44B8-A94D-6FB68764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25B0-F439-40F7-9134-62578C478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9368-70E0-493A-8002-5DBD4A374B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648D-6974-45D5-B1D3-FBEF2AF5D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24C2-99B3-41F5-A1AC-A013193DB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AFA5-C62C-4B91-90D3-7CAFCC38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8D79-C322-49C8-A145-7A34A9D9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Car Analyzer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F3406-A6DC-4EEE-84E4-E4C21ECF7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670" y="1858169"/>
            <a:ext cx="9766852" cy="4634706"/>
          </a:xfrm>
        </p:spPr>
      </p:pic>
    </p:spTree>
    <p:extLst>
      <p:ext uri="{BB962C8B-B14F-4D97-AF65-F5344CB8AC3E}">
        <p14:creationId xmlns:p14="http://schemas.microsoft.com/office/powerpoint/2010/main" val="126086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F4759-FA4A-4CDF-A39E-7DBB354F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Car Analyzer Dashboard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57FB4B-D40F-4920-AE53-232997DD5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183" y="1858169"/>
            <a:ext cx="10152591" cy="4286250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BDC362E-90DE-455F-8B56-C776A9A5A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183" y="1285874"/>
            <a:ext cx="9700591" cy="51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0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74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Car Analyzer Dashboard </vt:lpstr>
      <vt:lpstr>Car Analyzer 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Zaza</dc:creator>
  <cp:lastModifiedBy>Albert Zaza</cp:lastModifiedBy>
  <cp:revision>5</cp:revision>
  <dcterms:created xsi:type="dcterms:W3CDTF">2018-12-15T02:05:56Z</dcterms:created>
  <dcterms:modified xsi:type="dcterms:W3CDTF">2018-12-15T03:07:51Z</dcterms:modified>
</cp:coreProperties>
</file>