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763" r:id="rId1"/>
    <p:sldMasterId id="2147483796" r:id="rId2"/>
    <p:sldMasterId id="2147483820" r:id="rId3"/>
  </p:sldMasterIdLst>
  <p:notesMasterIdLst>
    <p:notesMasterId r:id="rId12"/>
  </p:notesMasterIdLst>
  <p:handoutMasterIdLst>
    <p:handoutMasterId r:id="rId13"/>
  </p:handoutMasterIdLst>
  <p:sldIdLst>
    <p:sldId id="738" r:id="rId4"/>
    <p:sldId id="799" r:id="rId5"/>
    <p:sldId id="810" r:id="rId6"/>
    <p:sldId id="813" r:id="rId7"/>
    <p:sldId id="811" r:id="rId8"/>
    <p:sldId id="814" r:id="rId9"/>
    <p:sldId id="815" r:id="rId10"/>
    <p:sldId id="81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iger, David [USA]" initials="GD[" lastIdx="27" clrIdx="0">
    <p:extLst/>
  </p:cmAuthor>
  <p:cmAuthor id="2" name="Xu, Haotian [USA]" initials="XH[" lastIdx="1" clrIdx="1">
    <p:extLst>
      <p:ext uri="{19B8F6BF-5375-455C-9EA6-DF929625EA0E}">
        <p15:presenceInfo xmlns:p15="http://schemas.microsoft.com/office/powerpoint/2012/main" userId="Xu, Haotian [US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DAA2"/>
    <a:srgbClr val="FFC50D"/>
    <a:srgbClr val="E1CCF0"/>
    <a:srgbClr val="798A97"/>
    <a:srgbClr val="D3B5E9"/>
    <a:srgbClr val="CF3237"/>
    <a:srgbClr val="D0E9EF"/>
    <a:srgbClr val="A3F383"/>
    <a:srgbClr val="D7E35A"/>
    <a:srgbClr val="97D6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730" autoAdjust="0"/>
    <p:restoredTop sz="94434" autoAdjust="0"/>
  </p:normalViewPr>
  <p:slideViewPr>
    <p:cSldViewPr snapToGrid="0" snapToObjects="1">
      <p:cViewPr varScale="1">
        <p:scale>
          <a:sx n="73" d="100"/>
          <a:sy n="73" d="100"/>
        </p:scale>
        <p:origin x="60"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327CA6-12BA-4E25-8D0C-D0BF47BEA956}" type="datetimeFigureOut">
              <a:rPr lang="en-US" smtClean="0"/>
              <a:t>8/2/2017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336C39-415E-47A8-98C8-62E2BB2964B8}" type="slidenum">
              <a:rPr lang="en-US" smtClean="0"/>
              <a:t>‹#›</a:t>
            </a:fld>
            <a:endParaRPr lang="en-US"/>
          </a:p>
        </p:txBody>
      </p:sp>
    </p:spTree>
    <p:extLst>
      <p:ext uri="{BB962C8B-B14F-4D97-AF65-F5344CB8AC3E}">
        <p14:creationId xmlns:p14="http://schemas.microsoft.com/office/powerpoint/2010/main" val="1714755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DA80A5-7BB0-734F-8C27-B1DC0FB7F823}" type="datetimeFigureOut">
              <a:rPr lang="en-US" smtClean="0"/>
              <a:t>8/2/2017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D511DD-DAB9-1647-97C7-AACDE6029B44}" type="slidenum">
              <a:rPr lang="en-US" smtClean="0"/>
              <a:t>‹#›</a:t>
            </a:fld>
            <a:endParaRPr lang="en-US"/>
          </a:p>
        </p:txBody>
      </p:sp>
    </p:spTree>
    <p:extLst>
      <p:ext uri="{BB962C8B-B14F-4D97-AF65-F5344CB8AC3E}">
        <p14:creationId xmlns:p14="http://schemas.microsoft.com/office/powerpoint/2010/main" val="338461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External Cover 2">
    <p:spTree>
      <p:nvGrpSpPr>
        <p:cNvPr id="1" name=""/>
        <p:cNvGrpSpPr/>
        <p:nvPr/>
      </p:nvGrpSpPr>
      <p:grpSpPr>
        <a:xfrm>
          <a:off x="0" y="0"/>
          <a:ext cx="0" cy="0"/>
          <a:chOff x="0" y="0"/>
          <a:chExt cx="0" cy="0"/>
        </a:xfrm>
      </p:grpSpPr>
      <p:sp>
        <p:nvSpPr>
          <p:cNvPr id="6" name="Rectangle 5"/>
          <p:cNvSpPr/>
          <p:nvPr userDrawn="1"/>
        </p:nvSpPr>
        <p:spPr>
          <a:xfrm>
            <a:off x="0" y="839775"/>
            <a:ext cx="12192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7" name="Picture Placeholder 6"/>
          <p:cNvSpPr>
            <a:spLocks noGrp="1"/>
          </p:cNvSpPr>
          <p:nvPr>
            <p:ph type="pic" sz="quarter" idx="11"/>
          </p:nvPr>
        </p:nvSpPr>
        <p:spPr>
          <a:xfrm>
            <a:off x="336550" y="839775"/>
            <a:ext cx="3898900" cy="5588013"/>
          </a:xfrm>
          <a:solidFill>
            <a:schemeClr val="bg1"/>
          </a:solidFill>
        </p:spPr>
        <p:txBody>
          <a:bodyPr/>
          <a:lstStyle/>
          <a:p>
            <a:r>
              <a:rPr lang="en-US"/>
              <a:t>Click icon to add picture</a:t>
            </a:r>
          </a:p>
        </p:txBody>
      </p:sp>
      <p:sp>
        <p:nvSpPr>
          <p:cNvPr id="2" name="Title 1"/>
          <p:cNvSpPr>
            <a:spLocks noGrp="1"/>
          </p:cNvSpPr>
          <p:nvPr>
            <p:ph type="ctrTitle" hasCustomPrompt="1"/>
          </p:nvPr>
        </p:nvSpPr>
        <p:spPr>
          <a:xfrm>
            <a:off x="4651382" y="1381381"/>
            <a:ext cx="7227067" cy="2387600"/>
          </a:xfrm>
        </p:spPr>
        <p:txBody>
          <a:bodyPr anchor="b">
            <a:noAutofit/>
          </a:bodyPr>
          <a:lstStyle>
            <a:lvl1pPr algn="l">
              <a:lnSpc>
                <a:spcPct val="90000"/>
              </a:lnSpc>
              <a:defRPr sz="7000" spc="300" baseline="0">
                <a:solidFill>
                  <a:schemeClr val="bg1"/>
                </a:solidFill>
              </a:defRPr>
            </a:lvl1pPr>
          </a:lstStyle>
          <a:p>
            <a:r>
              <a:rPr lang="en-US" sz="7000" spc="300" dirty="0">
                <a:solidFill>
                  <a:schemeClr val="bg1"/>
                </a:solidFill>
              </a:rPr>
              <a:t>Click to Edit Title</a:t>
            </a:r>
          </a:p>
        </p:txBody>
      </p:sp>
      <p:sp>
        <p:nvSpPr>
          <p:cNvPr id="3" name="Subtitle 2"/>
          <p:cNvSpPr>
            <a:spLocks noGrp="1"/>
          </p:cNvSpPr>
          <p:nvPr>
            <p:ph type="subTitle" idx="1"/>
          </p:nvPr>
        </p:nvSpPr>
        <p:spPr>
          <a:xfrm>
            <a:off x="4651381" y="4296129"/>
            <a:ext cx="7227067"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7" name="Text Placeholder 16"/>
          <p:cNvSpPr>
            <a:spLocks noGrp="1"/>
          </p:cNvSpPr>
          <p:nvPr>
            <p:ph type="body" sz="quarter" idx="10" hasCustomPrompt="1"/>
          </p:nvPr>
        </p:nvSpPr>
        <p:spPr>
          <a:xfrm>
            <a:off x="4651381" y="5928912"/>
            <a:ext cx="5010151" cy="346075"/>
          </a:xfrm>
        </p:spPr>
        <p:txBody>
          <a:bodyPr>
            <a:normAutofit/>
          </a:bodyPr>
          <a:lstStyle>
            <a:lvl1pPr marL="0" indent="0">
              <a:buNone/>
              <a:defRPr sz="1200" b="0" i="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dirty="0"/>
              <a:t>Month Year</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82940" y="6605330"/>
            <a:ext cx="3512820" cy="91184"/>
          </a:xfrm>
          <a:prstGeom prst="rect">
            <a:avLst/>
          </a:prstGeom>
        </p:spPr>
      </p:pic>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 Agenda">
    <p:spTree>
      <p:nvGrpSpPr>
        <p:cNvPr id="1" name=""/>
        <p:cNvGrpSpPr/>
        <p:nvPr/>
      </p:nvGrpSpPr>
      <p:grpSpPr>
        <a:xfrm>
          <a:off x="0" y="0"/>
          <a:ext cx="0" cy="0"/>
          <a:chOff x="0" y="0"/>
          <a:chExt cx="0" cy="0"/>
        </a:xfrm>
      </p:grpSpPr>
      <p:sp>
        <p:nvSpPr>
          <p:cNvPr id="12" name="Content Placeholder 11"/>
          <p:cNvSpPr>
            <a:spLocks noGrp="1"/>
          </p:cNvSpPr>
          <p:nvPr>
            <p:ph sz="quarter" idx="13"/>
          </p:nvPr>
        </p:nvSpPr>
        <p:spPr>
          <a:xfrm>
            <a:off x="4783139" y="1407444"/>
            <a:ext cx="6770430" cy="3332997"/>
          </a:xfrm>
        </p:spPr>
        <p:txBody>
          <a:bodyPr/>
          <a:lstStyle>
            <a:lvl1pPr marL="0" indent="0">
              <a:lnSpc>
                <a:spcPts val="2000"/>
              </a:lnSpc>
              <a:buNone/>
              <a:defRPr sz="1600" i="0" cap="all" spc="100" baseline="0">
                <a:latin typeface="Calibri" charset="0"/>
                <a:ea typeface="Calibri" charset="0"/>
                <a:cs typeface="Calibri" charset="0"/>
              </a:defRPr>
            </a:lvl1pPr>
          </a:lstStyle>
          <a:p>
            <a:pPr lvl="0"/>
            <a:r>
              <a:rPr lang="en-US"/>
              <a:t>Click to edit Master text styles</a:t>
            </a:r>
          </a:p>
        </p:txBody>
      </p:sp>
      <p:sp>
        <p:nvSpPr>
          <p:cNvPr id="7" name="Title 6"/>
          <p:cNvSpPr>
            <a:spLocks noGrp="1"/>
          </p:cNvSpPr>
          <p:nvPr>
            <p:ph type="title" hasCustomPrompt="1"/>
          </p:nvPr>
        </p:nvSpPr>
        <p:spPr/>
        <p:txBody>
          <a:bodyPr/>
          <a:lstStyle/>
          <a:p>
            <a:r>
              <a:rPr lang="en-US" dirty="0"/>
              <a:t>Agenda</a:t>
            </a:r>
          </a:p>
        </p:txBody>
      </p:sp>
      <p:sp>
        <p:nvSpPr>
          <p:cNvPr id="6" name="Picture Placeholder 3"/>
          <p:cNvSpPr>
            <a:spLocks noGrp="1"/>
          </p:cNvSpPr>
          <p:nvPr>
            <p:ph type="pic" sz="quarter" idx="14"/>
          </p:nvPr>
        </p:nvSpPr>
        <p:spPr>
          <a:xfrm>
            <a:off x="365802" y="1"/>
            <a:ext cx="3924300" cy="6857999"/>
          </a:xfrm>
          <a:solidFill>
            <a:schemeClr val="bg1"/>
          </a:solidFill>
        </p:spPr>
        <p:txBody>
          <a:bodyPr/>
          <a:lstStyle/>
          <a:p>
            <a:r>
              <a:rPr lang="en-US"/>
              <a:t>Click icon to add picture</a:t>
            </a:r>
          </a:p>
        </p:txBody>
      </p:sp>
      <p:sp>
        <p:nvSpPr>
          <p:cNvPr id="10" name="Slide Number Placeholder 15"/>
          <p:cNvSpPr>
            <a:spLocks noGrp="1"/>
          </p:cNvSpPr>
          <p:nvPr>
            <p:ph type="sldNum" sz="quarter" idx="4"/>
          </p:nvPr>
        </p:nvSpPr>
        <p:spPr>
          <a:xfrm>
            <a:off x="11092070" y="6400800"/>
            <a:ext cx="461498" cy="457200"/>
          </a:xfrm>
          <a:prstGeom prst="rect">
            <a:avLst/>
          </a:prstGeom>
        </p:spPr>
        <p:txBody>
          <a:bodyPr vert="horz" lIns="91440" tIns="45720" rIns="91440" bIns="4572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1"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This document is confidential and intended solely for the client to whom it is addressed.</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TOC">
    <p:spTree>
      <p:nvGrpSpPr>
        <p:cNvPr id="1" name=""/>
        <p:cNvGrpSpPr/>
        <p:nvPr/>
      </p:nvGrpSpPr>
      <p:grpSpPr>
        <a:xfrm>
          <a:off x="0" y="0"/>
          <a:ext cx="0" cy="0"/>
          <a:chOff x="0" y="0"/>
          <a:chExt cx="0" cy="0"/>
        </a:xfrm>
      </p:grpSpPr>
      <p:sp>
        <p:nvSpPr>
          <p:cNvPr id="12" name="Content Placeholder 11"/>
          <p:cNvSpPr>
            <a:spLocks noGrp="1"/>
          </p:cNvSpPr>
          <p:nvPr>
            <p:ph sz="quarter" idx="13" hasCustomPrompt="1"/>
          </p:nvPr>
        </p:nvSpPr>
        <p:spPr>
          <a:xfrm>
            <a:off x="4783139" y="1407444"/>
            <a:ext cx="6770430" cy="3332997"/>
          </a:xfrm>
        </p:spPr>
        <p:txBody>
          <a:bodyPr/>
          <a:lstStyle>
            <a:lvl1pPr marL="0" indent="0">
              <a:lnSpc>
                <a:spcPts val="2000"/>
              </a:lnSpc>
              <a:spcBef>
                <a:spcPts val="600"/>
              </a:spcBef>
              <a:spcAft>
                <a:spcPts val="1200"/>
              </a:spcAft>
              <a:buNone/>
              <a:defRPr sz="1600" i="1" cap="none" spc="0" baseline="0">
                <a:latin typeface="Georgia" charset="0"/>
                <a:ea typeface="Georgia" charset="0"/>
                <a:cs typeface="Georgia" charset="0"/>
              </a:defRPr>
            </a:lvl1pPr>
            <a:lvl2pPr marL="571500" indent="0">
              <a:lnSpc>
                <a:spcPts val="2000"/>
              </a:lnSpc>
              <a:spcBef>
                <a:spcPts val="0"/>
              </a:spcBef>
              <a:spcAft>
                <a:spcPts val="600"/>
              </a:spcAft>
              <a:buNone/>
              <a:tabLst/>
              <a:defRPr cap="all" spc="100" baseline="0">
                <a:solidFill>
                  <a:schemeClr val="tx1"/>
                </a:solidFill>
                <a:latin typeface="Calibri" charset="0"/>
                <a:ea typeface="Calibri" charset="0"/>
                <a:cs typeface="Calibri" charset="0"/>
              </a:defRPr>
            </a:lvl2pPr>
          </a:lstStyle>
          <a:p>
            <a:pPr lvl="0"/>
            <a:r>
              <a:rPr lang="en-US" dirty="0"/>
              <a:t>Section goes here</a:t>
            </a:r>
          </a:p>
          <a:p>
            <a:pPr lvl="1"/>
            <a:r>
              <a:rPr lang="en-US" dirty="0"/>
              <a:t>Mini topic goes here</a:t>
            </a:r>
          </a:p>
        </p:txBody>
      </p:sp>
      <p:sp>
        <p:nvSpPr>
          <p:cNvPr id="7" name="Title 6"/>
          <p:cNvSpPr>
            <a:spLocks noGrp="1"/>
          </p:cNvSpPr>
          <p:nvPr>
            <p:ph type="title" hasCustomPrompt="1"/>
          </p:nvPr>
        </p:nvSpPr>
        <p:spPr/>
        <p:txBody>
          <a:bodyPr/>
          <a:lstStyle>
            <a:lvl1pPr>
              <a:defRPr/>
            </a:lvl1pPr>
          </a:lstStyle>
          <a:p>
            <a:r>
              <a:rPr lang="en-US" dirty="0"/>
              <a:t>Table of contents</a:t>
            </a:r>
          </a:p>
        </p:txBody>
      </p:sp>
      <p:sp>
        <p:nvSpPr>
          <p:cNvPr id="6" name="Picture Placeholder 3"/>
          <p:cNvSpPr>
            <a:spLocks noGrp="1"/>
          </p:cNvSpPr>
          <p:nvPr>
            <p:ph type="pic" sz="quarter" idx="14"/>
          </p:nvPr>
        </p:nvSpPr>
        <p:spPr>
          <a:xfrm>
            <a:off x="365802" y="1"/>
            <a:ext cx="3924300" cy="6857999"/>
          </a:xfrm>
          <a:solidFill>
            <a:schemeClr val="bg1"/>
          </a:solidFill>
        </p:spPr>
        <p:txBody>
          <a:bodyPr/>
          <a:lstStyle/>
          <a:p>
            <a:r>
              <a:rPr lang="en-US"/>
              <a:t>Click icon to add picture</a:t>
            </a:r>
          </a:p>
        </p:txBody>
      </p:sp>
      <p:sp>
        <p:nvSpPr>
          <p:cNvPr id="10" name="Slide Number Placeholder 15"/>
          <p:cNvSpPr>
            <a:spLocks noGrp="1"/>
          </p:cNvSpPr>
          <p:nvPr>
            <p:ph type="sldNum" sz="quarter" idx="4"/>
          </p:nvPr>
        </p:nvSpPr>
        <p:spPr>
          <a:xfrm>
            <a:off x="11092070" y="6400800"/>
            <a:ext cx="461498" cy="457200"/>
          </a:xfrm>
          <a:prstGeom prst="rect">
            <a:avLst/>
          </a:prstGeom>
        </p:spPr>
        <p:txBody>
          <a:bodyPr vert="horz" lIns="91440" tIns="45720" rIns="91440" bIns="4572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1"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This document is confidential and intended solely for the client to whom it is addressed.</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Closing">
    <p:spTree>
      <p:nvGrpSpPr>
        <p:cNvPr id="1" name=""/>
        <p:cNvGrpSpPr/>
        <p:nvPr/>
      </p:nvGrpSpPr>
      <p:grpSpPr>
        <a:xfrm>
          <a:off x="0" y="0"/>
          <a:ext cx="0" cy="0"/>
          <a:chOff x="0" y="0"/>
          <a:chExt cx="0" cy="0"/>
        </a:xfrm>
      </p:grpSpPr>
      <p:sp>
        <p:nvSpPr>
          <p:cNvPr id="7" name="Title 6"/>
          <p:cNvSpPr>
            <a:spLocks noGrp="1"/>
          </p:cNvSpPr>
          <p:nvPr>
            <p:ph type="title" hasCustomPrompt="1"/>
          </p:nvPr>
        </p:nvSpPr>
        <p:spPr/>
        <p:txBody>
          <a:bodyPr/>
          <a:lstStyle>
            <a:lvl1pPr>
              <a:defRPr/>
            </a:lvl1pPr>
          </a:lstStyle>
          <a:p>
            <a:r>
              <a:rPr lang="en-US" dirty="0"/>
              <a:t>Thank you</a:t>
            </a:r>
          </a:p>
        </p:txBody>
      </p:sp>
      <p:sp>
        <p:nvSpPr>
          <p:cNvPr id="8" name="Text Placeholder 9"/>
          <p:cNvSpPr>
            <a:spLocks noGrp="1"/>
          </p:cNvSpPr>
          <p:nvPr>
            <p:ph type="body" sz="quarter" idx="17" hasCustomPrompt="1"/>
          </p:nvPr>
        </p:nvSpPr>
        <p:spPr>
          <a:xfrm>
            <a:off x="4782889" y="1557119"/>
            <a:ext cx="6770680" cy="877238"/>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defRPr>
            </a:lvl1pPr>
            <a:lvl2pPr>
              <a:defRPr spc="0"/>
            </a:lvl2pPr>
            <a:lvl3pPr>
              <a:defRPr spc="0"/>
            </a:lvl3pPr>
            <a:lvl4pPr>
              <a:defRPr spc="0"/>
            </a:lvl4pPr>
            <a:lvl5pPr>
              <a:defRPr spc="0"/>
            </a:lvl5pPr>
          </a:lstStyle>
          <a:p>
            <a:pPr lvl="0"/>
            <a:r>
              <a:rPr lang="en-US" dirty="0"/>
              <a:t>For more information about XXX, contact…</a:t>
            </a:r>
          </a:p>
          <a:p>
            <a:pPr lvl="0"/>
            <a:endParaRPr lang="en-US" dirty="0"/>
          </a:p>
        </p:txBody>
      </p:sp>
      <p:sp>
        <p:nvSpPr>
          <p:cNvPr id="9" name="Picture Placeholder 18"/>
          <p:cNvSpPr>
            <a:spLocks noGrp="1"/>
          </p:cNvSpPr>
          <p:nvPr>
            <p:ph type="pic" sz="quarter" idx="13"/>
          </p:nvPr>
        </p:nvSpPr>
        <p:spPr>
          <a:xfrm>
            <a:off x="4782890" y="2599262"/>
            <a:ext cx="1395000" cy="1332883"/>
          </a:xfrm>
        </p:spPr>
        <p:txBody>
          <a:bodyPr/>
          <a:lstStyle/>
          <a:p>
            <a:r>
              <a:rPr lang="en-US"/>
              <a:t>Click icon to add picture</a:t>
            </a:r>
          </a:p>
        </p:txBody>
      </p:sp>
      <p:sp>
        <p:nvSpPr>
          <p:cNvPr id="10" name="Text Placeholder 5"/>
          <p:cNvSpPr>
            <a:spLocks noGrp="1"/>
          </p:cNvSpPr>
          <p:nvPr>
            <p:ph type="body" sz="quarter" idx="14" hasCustomPrompt="1"/>
          </p:nvPr>
        </p:nvSpPr>
        <p:spPr>
          <a:xfrm>
            <a:off x="4782889" y="4097050"/>
            <a:ext cx="1395001" cy="1429719"/>
          </a:xfrm>
        </p:spPr>
        <p:txBody>
          <a:bodyPr lIns="0" tIns="0" rIns="0" bIns="0">
            <a:normAutofit/>
          </a:bodyPr>
          <a:lstStyle>
            <a:lvl1pPr marL="0" indent="0">
              <a:spcAft>
                <a:spcPts val="400"/>
              </a:spcAft>
              <a:buNone/>
              <a:defRPr sz="1200" b="1" i="0" cap="none" baseline="0">
                <a:solidFill>
                  <a:schemeClr val="tx2"/>
                </a:solidFill>
                <a:latin typeface="+mn-lt"/>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000" i="1" cap="none" spc="0" baseline="0">
                <a:solidFill>
                  <a:schemeClr val="tx1"/>
                </a:solidFill>
                <a:latin typeface="Georgia" panose="02040502050405020303" pitchFamily="18" charset="0"/>
              </a:defRPr>
            </a:lvl2pPr>
          </a:lstStyle>
          <a:p>
            <a:pPr lvl="0"/>
            <a:r>
              <a:rPr lang="en-US" dirty="0"/>
              <a:t>FIRST LASTNAME</a:t>
            </a:r>
          </a:p>
          <a:p>
            <a:pPr lvl="1"/>
            <a:r>
              <a:rPr lang="en-US" dirty="0"/>
              <a:t>Title Second Level</a:t>
            </a:r>
          </a:p>
          <a:p>
            <a:pPr lvl="1"/>
            <a:r>
              <a:rPr lang="en-US" dirty="0"/>
              <a:t>Title Second Level</a:t>
            </a:r>
          </a:p>
          <a:p>
            <a:pPr lvl="1"/>
            <a:r>
              <a:rPr lang="en-US" dirty="0"/>
              <a:t>Email Second Level</a:t>
            </a:r>
          </a:p>
          <a:p>
            <a:pPr lvl="1"/>
            <a:r>
              <a:rPr lang="en-US" dirty="0"/>
              <a:t>Phone Second Level</a:t>
            </a:r>
          </a:p>
          <a:p>
            <a:pPr lvl="1"/>
            <a:endParaRPr lang="en-US" dirty="0"/>
          </a:p>
        </p:txBody>
      </p:sp>
      <p:sp>
        <p:nvSpPr>
          <p:cNvPr id="11" name="Picture Placeholder 18"/>
          <p:cNvSpPr>
            <a:spLocks noGrp="1"/>
          </p:cNvSpPr>
          <p:nvPr>
            <p:ph type="pic" sz="quarter" idx="18"/>
          </p:nvPr>
        </p:nvSpPr>
        <p:spPr>
          <a:xfrm>
            <a:off x="6588499" y="2599262"/>
            <a:ext cx="1395000" cy="1332883"/>
          </a:xfrm>
        </p:spPr>
        <p:txBody>
          <a:bodyPr/>
          <a:lstStyle/>
          <a:p>
            <a:r>
              <a:rPr lang="en-US"/>
              <a:t>Click icon to add picture</a:t>
            </a:r>
          </a:p>
        </p:txBody>
      </p:sp>
      <p:sp>
        <p:nvSpPr>
          <p:cNvPr id="15" name="Picture Placeholder 18"/>
          <p:cNvSpPr>
            <a:spLocks noGrp="1"/>
          </p:cNvSpPr>
          <p:nvPr>
            <p:ph type="pic" sz="quarter" idx="19"/>
          </p:nvPr>
        </p:nvSpPr>
        <p:spPr>
          <a:xfrm>
            <a:off x="8394108" y="2599262"/>
            <a:ext cx="1395000" cy="1332883"/>
          </a:xfrm>
        </p:spPr>
        <p:txBody>
          <a:bodyPr/>
          <a:lstStyle/>
          <a:p>
            <a:r>
              <a:rPr lang="en-US"/>
              <a:t>Click icon to add picture</a:t>
            </a:r>
          </a:p>
        </p:txBody>
      </p:sp>
      <p:sp>
        <p:nvSpPr>
          <p:cNvPr id="16" name="Picture Placeholder 18"/>
          <p:cNvSpPr>
            <a:spLocks noGrp="1"/>
          </p:cNvSpPr>
          <p:nvPr>
            <p:ph type="pic" sz="quarter" idx="20"/>
          </p:nvPr>
        </p:nvSpPr>
        <p:spPr>
          <a:xfrm>
            <a:off x="10199718" y="2599262"/>
            <a:ext cx="1395000" cy="1332883"/>
          </a:xfrm>
        </p:spPr>
        <p:txBody>
          <a:bodyPr/>
          <a:lstStyle/>
          <a:p>
            <a:r>
              <a:rPr lang="en-US"/>
              <a:t>Click icon to add picture</a:t>
            </a:r>
          </a:p>
        </p:txBody>
      </p:sp>
      <p:sp>
        <p:nvSpPr>
          <p:cNvPr id="20" name="Text Placeholder 3"/>
          <p:cNvSpPr>
            <a:spLocks noGrp="1"/>
          </p:cNvSpPr>
          <p:nvPr>
            <p:ph type="body" sz="quarter" idx="24" hasCustomPrompt="1"/>
          </p:nvPr>
        </p:nvSpPr>
        <p:spPr>
          <a:xfrm>
            <a:off x="4782889" y="5984315"/>
            <a:ext cx="6770679" cy="399023"/>
          </a:xfrm>
        </p:spPr>
        <p:txBody>
          <a:bodyPr/>
          <a:lstStyle>
            <a:lvl1pPr marL="0" indent="0">
              <a:buNone/>
              <a:defRPr b="1" i="0" spc="0" baseline="0">
                <a:solidFill>
                  <a:schemeClr val="accent1"/>
                </a:solidFill>
                <a:latin typeface="+mn-lt"/>
              </a:defRPr>
            </a:lvl1pPr>
          </a:lstStyle>
          <a:p>
            <a:pPr lvl="0"/>
            <a:r>
              <a:rPr lang="en-US" dirty="0"/>
              <a:t>BOOZALLEN.COM/CAPABILITY</a:t>
            </a:r>
          </a:p>
        </p:txBody>
      </p:sp>
      <p:sp>
        <p:nvSpPr>
          <p:cNvPr id="21" name="Text Placeholder 5"/>
          <p:cNvSpPr>
            <a:spLocks noGrp="1"/>
          </p:cNvSpPr>
          <p:nvPr>
            <p:ph type="body" sz="quarter" idx="25" hasCustomPrompt="1"/>
          </p:nvPr>
        </p:nvSpPr>
        <p:spPr>
          <a:xfrm>
            <a:off x="6588498" y="4097050"/>
            <a:ext cx="1395001" cy="1429719"/>
          </a:xfrm>
        </p:spPr>
        <p:txBody>
          <a:bodyPr lIns="0" tIns="0" rIns="0" bIns="0">
            <a:normAutofit/>
          </a:bodyPr>
          <a:lstStyle>
            <a:lvl1pPr marL="0" indent="0">
              <a:spcAft>
                <a:spcPts val="400"/>
              </a:spcAft>
              <a:buNone/>
              <a:defRPr sz="1200" b="1" i="0" cap="none" baseline="0">
                <a:solidFill>
                  <a:schemeClr val="tx2"/>
                </a:solidFill>
                <a:latin typeface="+mn-lt"/>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000" i="1" cap="none" spc="0" baseline="0">
                <a:solidFill>
                  <a:schemeClr val="tx1"/>
                </a:solidFill>
                <a:latin typeface="Georgia" panose="02040502050405020303" pitchFamily="18" charset="0"/>
              </a:defRPr>
            </a:lvl2pPr>
          </a:lstStyle>
          <a:p>
            <a:pPr lvl="0"/>
            <a:r>
              <a:rPr lang="en-US" dirty="0"/>
              <a:t>FIRST LASTNAME</a:t>
            </a:r>
          </a:p>
          <a:p>
            <a:pPr lvl="1"/>
            <a:r>
              <a:rPr lang="en-US" dirty="0"/>
              <a:t>Title Second Level</a:t>
            </a:r>
          </a:p>
          <a:p>
            <a:pPr lvl="1"/>
            <a:r>
              <a:rPr lang="en-US" dirty="0"/>
              <a:t>Title Second Level</a:t>
            </a:r>
          </a:p>
          <a:p>
            <a:pPr lvl="1"/>
            <a:r>
              <a:rPr lang="en-US" dirty="0"/>
              <a:t>Email Second Level</a:t>
            </a:r>
          </a:p>
          <a:p>
            <a:pPr lvl="1"/>
            <a:r>
              <a:rPr lang="en-US" dirty="0"/>
              <a:t>Phone Second Level</a:t>
            </a:r>
          </a:p>
          <a:p>
            <a:pPr lvl="1"/>
            <a:endParaRPr lang="en-US" dirty="0"/>
          </a:p>
        </p:txBody>
      </p:sp>
      <p:sp>
        <p:nvSpPr>
          <p:cNvPr id="22" name="Text Placeholder 5"/>
          <p:cNvSpPr>
            <a:spLocks noGrp="1"/>
          </p:cNvSpPr>
          <p:nvPr>
            <p:ph type="body" sz="quarter" idx="26" hasCustomPrompt="1"/>
          </p:nvPr>
        </p:nvSpPr>
        <p:spPr>
          <a:xfrm>
            <a:off x="8394107" y="4097050"/>
            <a:ext cx="1395001" cy="1429719"/>
          </a:xfrm>
        </p:spPr>
        <p:txBody>
          <a:bodyPr lIns="0" tIns="0" rIns="0" bIns="0">
            <a:normAutofit/>
          </a:bodyPr>
          <a:lstStyle>
            <a:lvl1pPr marL="0" indent="0">
              <a:spcAft>
                <a:spcPts val="400"/>
              </a:spcAft>
              <a:buNone/>
              <a:defRPr sz="1200" b="1" i="0" cap="none" baseline="0">
                <a:solidFill>
                  <a:schemeClr val="tx2"/>
                </a:solidFill>
                <a:latin typeface="+mn-lt"/>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000" i="1" cap="none" spc="0" baseline="0">
                <a:solidFill>
                  <a:schemeClr val="tx1"/>
                </a:solidFill>
                <a:latin typeface="Georgia" panose="02040502050405020303" pitchFamily="18" charset="0"/>
              </a:defRPr>
            </a:lvl2pPr>
          </a:lstStyle>
          <a:p>
            <a:pPr lvl="0"/>
            <a:r>
              <a:rPr lang="en-US" dirty="0"/>
              <a:t>FIRST LASTNAME</a:t>
            </a:r>
          </a:p>
          <a:p>
            <a:pPr lvl="1"/>
            <a:r>
              <a:rPr lang="en-US" dirty="0"/>
              <a:t>Title Second Level</a:t>
            </a:r>
          </a:p>
          <a:p>
            <a:pPr lvl="1"/>
            <a:r>
              <a:rPr lang="en-US" dirty="0"/>
              <a:t>Title Second Level</a:t>
            </a:r>
          </a:p>
          <a:p>
            <a:pPr lvl="1"/>
            <a:r>
              <a:rPr lang="en-US" dirty="0"/>
              <a:t>Email Second Level</a:t>
            </a:r>
          </a:p>
          <a:p>
            <a:pPr lvl="1"/>
            <a:r>
              <a:rPr lang="en-US" dirty="0"/>
              <a:t>Phone Second Level</a:t>
            </a:r>
          </a:p>
          <a:p>
            <a:pPr lvl="1"/>
            <a:endParaRPr lang="en-US" dirty="0"/>
          </a:p>
        </p:txBody>
      </p:sp>
      <p:sp>
        <p:nvSpPr>
          <p:cNvPr id="23" name="Text Placeholder 5"/>
          <p:cNvSpPr>
            <a:spLocks noGrp="1"/>
          </p:cNvSpPr>
          <p:nvPr>
            <p:ph type="body" sz="quarter" idx="27" hasCustomPrompt="1"/>
          </p:nvPr>
        </p:nvSpPr>
        <p:spPr>
          <a:xfrm>
            <a:off x="10199718" y="4097050"/>
            <a:ext cx="1395001" cy="1429719"/>
          </a:xfrm>
        </p:spPr>
        <p:txBody>
          <a:bodyPr lIns="0" tIns="0" rIns="0" bIns="0">
            <a:normAutofit/>
          </a:bodyPr>
          <a:lstStyle>
            <a:lvl1pPr marL="0" indent="0">
              <a:spcAft>
                <a:spcPts val="400"/>
              </a:spcAft>
              <a:buNone/>
              <a:defRPr sz="1200" b="1" i="0" cap="none" baseline="0">
                <a:solidFill>
                  <a:schemeClr val="tx2"/>
                </a:solidFill>
                <a:latin typeface="+mn-lt"/>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000" i="1" cap="none" spc="0" baseline="0">
                <a:solidFill>
                  <a:schemeClr val="tx1"/>
                </a:solidFill>
                <a:latin typeface="Georgia" panose="02040502050405020303" pitchFamily="18" charset="0"/>
              </a:defRPr>
            </a:lvl2pPr>
          </a:lstStyle>
          <a:p>
            <a:pPr lvl="0"/>
            <a:r>
              <a:rPr lang="en-US" dirty="0"/>
              <a:t>FIRST LASTNAME</a:t>
            </a:r>
          </a:p>
          <a:p>
            <a:pPr lvl="1"/>
            <a:r>
              <a:rPr lang="en-US" dirty="0"/>
              <a:t>Title Second Level</a:t>
            </a:r>
          </a:p>
          <a:p>
            <a:pPr lvl="1"/>
            <a:r>
              <a:rPr lang="en-US" dirty="0"/>
              <a:t>Title Second Level</a:t>
            </a:r>
          </a:p>
          <a:p>
            <a:pPr lvl="1"/>
            <a:r>
              <a:rPr lang="en-US" dirty="0"/>
              <a:t>Email Second Level</a:t>
            </a:r>
          </a:p>
          <a:p>
            <a:pPr lvl="1"/>
            <a:r>
              <a:rPr lang="en-US" dirty="0"/>
              <a:t>Phone Second Level</a:t>
            </a:r>
          </a:p>
          <a:p>
            <a:pPr lvl="1"/>
            <a:endParaRPr lang="en-US" dirty="0"/>
          </a:p>
        </p:txBody>
      </p:sp>
      <p:sp>
        <p:nvSpPr>
          <p:cNvPr id="17" name="Picture Placeholder 3"/>
          <p:cNvSpPr>
            <a:spLocks noGrp="1"/>
          </p:cNvSpPr>
          <p:nvPr>
            <p:ph type="pic" sz="quarter" idx="28"/>
          </p:nvPr>
        </p:nvSpPr>
        <p:spPr>
          <a:xfrm>
            <a:off x="365802" y="1"/>
            <a:ext cx="3924300" cy="6857999"/>
          </a:xfrm>
          <a:solidFill>
            <a:schemeClr val="bg1"/>
          </a:solidFill>
        </p:spPr>
        <p:txBody>
          <a:bodyPr/>
          <a:lstStyle/>
          <a:p>
            <a:r>
              <a:rPr lang="en-US"/>
              <a:t>Click icon to add picture</a:t>
            </a:r>
          </a:p>
        </p:txBody>
      </p:sp>
      <p:sp>
        <p:nvSpPr>
          <p:cNvPr id="24" name="Slide Number Placeholder 15"/>
          <p:cNvSpPr>
            <a:spLocks noGrp="1"/>
          </p:cNvSpPr>
          <p:nvPr>
            <p:ph type="sldNum" sz="quarter" idx="4"/>
          </p:nvPr>
        </p:nvSpPr>
        <p:spPr>
          <a:xfrm>
            <a:off x="11092070" y="6400800"/>
            <a:ext cx="461498" cy="457200"/>
          </a:xfrm>
          <a:prstGeom prst="rect">
            <a:avLst/>
          </a:prstGeom>
        </p:spPr>
        <p:txBody>
          <a:bodyPr vert="horz" lIns="91440" tIns="45720" rIns="91440" bIns="4572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25"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This document is confidential and intended solely for the client to whom it is addressed.</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ey sidebar charts">
    <p:bg>
      <p:bgPr>
        <a:solidFill>
          <a:schemeClr val="bg1">
            <a:lumMod val="95000"/>
          </a:schemeClr>
        </a:solidFill>
        <a:effectLst/>
      </p:bgPr>
    </p:bg>
    <p:spTree>
      <p:nvGrpSpPr>
        <p:cNvPr id="1" name=""/>
        <p:cNvGrpSpPr/>
        <p:nvPr/>
      </p:nvGrpSpPr>
      <p:grpSpPr>
        <a:xfrm>
          <a:off x="0" y="0"/>
          <a:ext cx="0" cy="0"/>
          <a:chOff x="0" y="0"/>
          <a:chExt cx="0" cy="0"/>
        </a:xfrm>
      </p:grpSpPr>
      <p:sp>
        <p:nvSpPr>
          <p:cNvPr id="25" name="Rectangle 24"/>
          <p:cNvSpPr/>
          <p:nvPr userDrawn="1"/>
        </p:nvSpPr>
        <p:spPr>
          <a:xfrm flipH="1">
            <a:off x="365759" y="1"/>
            <a:ext cx="3865227"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1"/>
          <p:cNvSpPr>
            <a:spLocks noGrp="1"/>
          </p:cNvSpPr>
          <p:nvPr>
            <p:ph type="title"/>
          </p:nvPr>
        </p:nvSpPr>
        <p:spPr>
          <a:xfrm>
            <a:off x="686648" y="1117600"/>
            <a:ext cx="2907348" cy="1418711"/>
          </a:xfrm>
        </p:spPr>
        <p:txBody>
          <a:bodyPr>
            <a:noAutofit/>
          </a:bodyPr>
          <a:lstStyle>
            <a:lvl1pPr>
              <a:lnSpc>
                <a:spcPts val="3400"/>
              </a:lnSpc>
              <a:defRPr/>
            </a:lvl1pPr>
          </a:lstStyle>
          <a:p>
            <a:r>
              <a:rPr lang="en-US"/>
              <a:t>Click to edit Master title style</a:t>
            </a:r>
            <a:endParaRPr lang="en-US" dirty="0"/>
          </a:p>
        </p:txBody>
      </p:sp>
      <p:sp>
        <p:nvSpPr>
          <p:cNvPr id="27" name="Text Placeholder 6"/>
          <p:cNvSpPr>
            <a:spLocks noGrp="1"/>
          </p:cNvSpPr>
          <p:nvPr>
            <p:ph type="body" sz="quarter" idx="16" hasCustomPrompt="1"/>
          </p:nvPr>
        </p:nvSpPr>
        <p:spPr>
          <a:xfrm>
            <a:off x="687388" y="2748288"/>
            <a:ext cx="2906712" cy="1315711"/>
          </a:xfrm>
        </p:spPr>
        <p:txBody>
          <a:bodyPr>
            <a:noAutofit/>
          </a:bodyPr>
          <a:lstStyle>
            <a:lvl1pPr marL="0" indent="0">
              <a:buNone/>
              <a:defRPr b="1" i="0" cap="all" spc="100" baseline="0">
                <a:solidFill>
                  <a:schemeClr val="tx1"/>
                </a:solidFill>
                <a:latin typeface="+mn-lt"/>
              </a:defRPr>
            </a:lvl1pPr>
            <a:lvl2pPr marL="15875" indent="0">
              <a:buNone/>
              <a:tabLst/>
              <a:defRPr cap="none" spc="0" baseline="0">
                <a:solidFill>
                  <a:schemeClr val="tx1"/>
                </a:solidFill>
                <a:latin typeface="+mj-lt"/>
              </a:defRPr>
            </a:lvl2pPr>
          </a:lstStyle>
          <a:p>
            <a:pPr lvl="0"/>
            <a:r>
              <a:rPr lang="en-US" dirty="0"/>
              <a:t>SUBHEAD GOES HERE</a:t>
            </a:r>
          </a:p>
          <a:p>
            <a:pPr lvl="1"/>
            <a:r>
              <a:rPr lang="en-US" dirty="0"/>
              <a:t>Level 1 text goes here to explain the charts or infographics</a:t>
            </a:r>
          </a:p>
        </p:txBody>
      </p:sp>
      <p:sp>
        <p:nvSpPr>
          <p:cNvPr id="28" name="Text Placeholder 4"/>
          <p:cNvSpPr>
            <a:spLocks noGrp="1"/>
          </p:cNvSpPr>
          <p:nvPr>
            <p:ph type="body" sz="quarter" idx="14" hasCustomPrompt="1"/>
          </p:nvPr>
        </p:nvSpPr>
        <p:spPr>
          <a:xfrm>
            <a:off x="4782890" y="5876734"/>
            <a:ext cx="6772118" cy="414338"/>
          </a:xfrm>
        </p:spPr>
        <p:txBody>
          <a:bodyPr anchor="b">
            <a:noAutofit/>
          </a:bodyPr>
          <a:lstStyle>
            <a:lvl1pPr marL="0" indent="0">
              <a:buNone/>
              <a:defRPr lang="en-US" sz="800" b="0" i="1" kern="1200" cap="none" spc="0" baseline="0" dirty="0" smtClean="0">
                <a:solidFill>
                  <a:schemeClr val="tx1"/>
                </a:solidFill>
                <a:latin typeface="Calibri" charset="0"/>
                <a:ea typeface="Calibri" charset="0"/>
                <a:cs typeface="Calibri" charset="0"/>
              </a:defRPr>
            </a:lvl1pPr>
          </a:lstStyle>
          <a:p>
            <a:pPr lvl="0"/>
            <a:r>
              <a:rPr lang="en-US" dirty="0"/>
              <a:t>Level 5 is a footnote or a place for source information.</a:t>
            </a:r>
          </a:p>
        </p:txBody>
      </p:sp>
      <p:sp>
        <p:nvSpPr>
          <p:cNvPr id="29" name="Chart Placeholder 12"/>
          <p:cNvSpPr>
            <a:spLocks noGrp="1"/>
          </p:cNvSpPr>
          <p:nvPr>
            <p:ph type="chart" sz="quarter" idx="17"/>
          </p:nvPr>
        </p:nvSpPr>
        <p:spPr>
          <a:xfrm>
            <a:off x="4782889" y="3175000"/>
            <a:ext cx="3256211" cy="2476642"/>
          </a:xfrm>
        </p:spPr>
        <p:txBody>
          <a:bodyPr/>
          <a:lstStyle/>
          <a:p>
            <a:r>
              <a:rPr lang="en-US"/>
              <a:t>Click icon to add chart</a:t>
            </a:r>
          </a:p>
        </p:txBody>
      </p:sp>
      <p:sp>
        <p:nvSpPr>
          <p:cNvPr id="30" name="Chart Placeholder 12"/>
          <p:cNvSpPr>
            <a:spLocks noGrp="1"/>
          </p:cNvSpPr>
          <p:nvPr>
            <p:ph type="chart" sz="quarter" idx="19"/>
          </p:nvPr>
        </p:nvSpPr>
        <p:spPr>
          <a:xfrm>
            <a:off x="4782889" y="461726"/>
            <a:ext cx="3256211" cy="2476642"/>
          </a:xfrm>
        </p:spPr>
        <p:txBody>
          <a:bodyPr/>
          <a:lstStyle/>
          <a:p>
            <a:r>
              <a:rPr lang="en-US"/>
              <a:t>Click icon to add chart</a:t>
            </a:r>
          </a:p>
        </p:txBody>
      </p:sp>
      <p:sp>
        <p:nvSpPr>
          <p:cNvPr id="31" name="Chart Placeholder 12"/>
          <p:cNvSpPr>
            <a:spLocks noGrp="1"/>
          </p:cNvSpPr>
          <p:nvPr>
            <p:ph type="chart" sz="quarter" idx="20"/>
          </p:nvPr>
        </p:nvSpPr>
        <p:spPr>
          <a:xfrm>
            <a:off x="8297357" y="3175000"/>
            <a:ext cx="3256211" cy="2476642"/>
          </a:xfrm>
        </p:spPr>
        <p:txBody>
          <a:bodyPr/>
          <a:lstStyle/>
          <a:p>
            <a:r>
              <a:rPr lang="en-US"/>
              <a:t>Click icon to add chart</a:t>
            </a:r>
          </a:p>
        </p:txBody>
      </p:sp>
      <p:sp>
        <p:nvSpPr>
          <p:cNvPr id="32" name="Chart Placeholder 12"/>
          <p:cNvSpPr>
            <a:spLocks noGrp="1"/>
          </p:cNvSpPr>
          <p:nvPr>
            <p:ph type="chart" sz="quarter" idx="21"/>
          </p:nvPr>
        </p:nvSpPr>
        <p:spPr>
          <a:xfrm>
            <a:off x="8297357" y="461726"/>
            <a:ext cx="3256211" cy="2476642"/>
          </a:xfrm>
        </p:spPr>
        <p:txBody>
          <a:bodyPr/>
          <a:lstStyle/>
          <a:p>
            <a:r>
              <a:rPr lang="en-US"/>
              <a:t>Click icon to add chart</a:t>
            </a:r>
          </a:p>
        </p:txBody>
      </p:sp>
      <p:sp>
        <p:nvSpPr>
          <p:cNvPr id="12" name="Slide Number Placeholder 15"/>
          <p:cNvSpPr>
            <a:spLocks noGrp="1"/>
          </p:cNvSpPr>
          <p:nvPr>
            <p:ph type="sldNum" sz="quarter" idx="4"/>
          </p:nvPr>
        </p:nvSpPr>
        <p:spPr>
          <a:xfrm>
            <a:off x="11092070" y="6400800"/>
            <a:ext cx="461498" cy="457200"/>
          </a:xfrm>
          <a:prstGeom prst="rect">
            <a:avLst/>
          </a:prstGeom>
        </p:spPr>
        <p:txBody>
          <a:bodyPr vert="horz" lIns="91440" tIns="45720" rIns="91440" bIns="4572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3"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This document is confidential and intended solely for the client to whom it is addressed.</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rey sidebar blank">
    <p:bg>
      <p:bgPr>
        <a:solidFill>
          <a:schemeClr val="bg1">
            <a:lumMod val="95000"/>
          </a:schemeClr>
        </a:solidFill>
        <a:effectLst/>
      </p:bgPr>
    </p:bg>
    <p:spTree>
      <p:nvGrpSpPr>
        <p:cNvPr id="1" name=""/>
        <p:cNvGrpSpPr/>
        <p:nvPr/>
      </p:nvGrpSpPr>
      <p:grpSpPr>
        <a:xfrm>
          <a:off x="0" y="0"/>
          <a:ext cx="0" cy="0"/>
          <a:chOff x="0" y="0"/>
          <a:chExt cx="0" cy="0"/>
        </a:xfrm>
      </p:grpSpPr>
      <p:sp>
        <p:nvSpPr>
          <p:cNvPr id="25" name="Rectangle 24"/>
          <p:cNvSpPr/>
          <p:nvPr userDrawn="1"/>
        </p:nvSpPr>
        <p:spPr>
          <a:xfrm flipH="1">
            <a:off x="365759" y="1"/>
            <a:ext cx="3865227"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1"/>
          <p:cNvSpPr>
            <a:spLocks noGrp="1"/>
          </p:cNvSpPr>
          <p:nvPr>
            <p:ph type="title"/>
          </p:nvPr>
        </p:nvSpPr>
        <p:spPr>
          <a:xfrm>
            <a:off x="686648" y="1117600"/>
            <a:ext cx="2907348" cy="1418711"/>
          </a:xfrm>
        </p:spPr>
        <p:txBody>
          <a:bodyPr>
            <a:noAutofit/>
          </a:bodyPr>
          <a:lstStyle>
            <a:lvl1pPr>
              <a:lnSpc>
                <a:spcPts val="3400"/>
              </a:lnSpc>
              <a:defRPr/>
            </a:lvl1pPr>
          </a:lstStyle>
          <a:p>
            <a:r>
              <a:rPr lang="en-US"/>
              <a:t>Click to edit Master title style</a:t>
            </a:r>
            <a:endParaRPr lang="en-US" dirty="0"/>
          </a:p>
        </p:txBody>
      </p:sp>
      <p:sp>
        <p:nvSpPr>
          <p:cNvPr id="27" name="Text Placeholder 6"/>
          <p:cNvSpPr>
            <a:spLocks noGrp="1"/>
          </p:cNvSpPr>
          <p:nvPr>
            <p:ph type="body" sz="quarter" idx="16" hasCustomPrompt="1"/>
          </p:nvPr>
        </p:nvSpPr>
        <p:spPr>
          <a:xfrm>
            <a:off x="687388" y="2748288"/>
            <a:ext cx="2906712" cy="1315711"/>
          </a:xfrm>
        </p:spPr>
        <p:txBody>
          <a:bodyPr>
            <a:noAutofit/>
          </a:bodyPr>
          <a:lstStyle>
            <a:lvl1pPr marL="0" indent="0">
              <a:buNone/>
              <a:defRPr b="1" i="0" cap="all" spc="100" baseline="0">
                <a:solidFill>
                  <a:schemeClr val="tx1"/>
                </a:solidFill>
                <a:latin typeface="+mn-lt"/>
              </a:defRPr>
            </a:lvl1pPr>
            <a:lvl2pPr marL="15875" indent="0">
              <a:buNone/>
              <a:tabLst/>
              <a:defRPr cap="none" spc="0" baseline="0">
                <a:solidFill>
                  <a:schemeClr val="tx1"/>
                </a:solidFill>
                <a:latin typeface="+mj-lt"/>
              </a:defRPr>
            </a:lvl2pPr>
          </a:lstStyle>
          <a:p>
            <a:pPr lvl="0"/>
            <a:r>
              <a:rPr lang="en-US" dirty="0"/>
              <a:t>SUBHEAD GOES HERE</a:t>
            </a:r>
          </a:p>
          <a:p>
            <a:pPr lvl="1"/>
            <a:r>
              <a:rPr lang="en-US" dirty="0"/>
              <a:t>Level 1 text goes here to explain the charts or infographics</a:t>
            </a:r>
          </a:p>
        </p:txBody>
      </p:sp>
      <p:sp>
        <p:nvSpPr>
          <p:cNvPr id="7" name="Slide Number Placeholder 15"/>
          <p:cNvSpPr>
            <a:spLocks noGrp="1"/>
          </p:cNvSpPr>
          <p:nvPr>
            <p:ph type="sldNum" sz="quarter" idx="4"/>
          </p:nvPr>
        </p:nvSpPr>
        <p:spPr>
          <a:xfrm>
            <a:off x="11092070" y="6400800"/>
            <a:ext cx="461498" cy="457200"/>
          </a:xfrm>
          <a:prstGeom prst="rect">
            <a:avLst/>
          </a:prstGeom>
        </p:spPr>
        <p:txBody>
          <a:bodyPr vert="horz" lIns="91440" tIns="45720" rIns="91440" bIns="4572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8"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This document is confidential and intended solely for the client to whom it is addressed.</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pull quote Oswald">
    <p:spTree>
      <p:nvGrpSpPr>
        <p:cNvPr id="1" name=""/>
        <p:cNvGrpSpPr/>
        <p:nvPr/>
      </p:nvGrpSpPr>
      <p:grpSpPr>
        <a:xfrm>
          <a:off x="0" y="0"/>
          <a:ext cx="0" cy="0"/>
          <a:chOff x="0" y="0"/>
          <a:chExt cx="0" cy="0"/>
        </a:xfrm>
      </p:grpSpPr>
      <p:sp>
        <p:nvSpPr>
          <p:cNvPr id="6" name="Picture Placeholder 3"/>
          <p:cNvSpPr>
            <a:spLocks noGrp="1"/>
          </p:cNvSpPr>
          <p:nvPr>
            <p:ph type="pic" sz="quarter" idx="14"/>
          </p:nvPr>
        </p:nvSpPr>
        <p:spPr>
          <a:xfrm>
            <a:off x="365802" y="1"/>
            <a:ext cx="3924300" cy="6857999"/>
          </a:xfrm>
          <a:solidFill>
            <a:schemeClr val="bg1"/>
          </a:solidFill>
        </p:spPr>
        <p:txBody>
          <a:bodyPr/>
          <a:lstStyle/>
          <a:p>
            <a:r>
              <a:rPr lang="en-US"/>
              <a:t>Click icon to add picture</a:t>
            </a:r>
          </a:p>
        </p:txBody>
      </p:sp>
      <p:sp>
        <p:nvSpPr>
          <p:cNvPr id="10" name="Text Placeholder 11"/>
          <p:cNvSpPr>
            <a:spLocks noGrp="1"/>
          </p:cNvSpPr>
          <p:nvPr>
            <p:ph type="body" sz="quarter" idx="11" hasCustomPrompt="1"/>
          </p:nvPr>
        </p:nvSpPr>
        <p:spPr>
          <a:xfrm>
            <a:off x="4782888" y="629400"/>
            <a:ext cx="6770679" cy="5356770"/>
          </a:xfrm>
        </p:spPr>
        <p:txBody>
          <a:bodyPr anchor="ctr"/>
          <a:lstStyle>
            <a:lvl1pPr marL="0" marR="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sz="2000" b="0" i="0" cap="all" spc="100" baseline="0">
                <a:solidFill>
                  <a:schemeClr val="tx1"/>
                </a:solidFill>
                <a:latin typeface="Oswald" panose="02000503000000000000" pitchFamily="2"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marR="0" lvl="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pPr>
            <a:r>
              <a:rPr lang="en-US" dirty="0"/>
              <a:t>PULL QUOTE GOES HERE. USE A SPOT color TO CALL OUT CERTAIN WORDS. PULL QUOTE GOES HERE. USE A SPOT color TO CALL OUT CERTAIN WORDS. PULL QUOTE GOES HERE. USE A SPOT color TO CALL OUT CERTAIN WORDS. </a:t>
            </a:r>
          </a:p>
        </p:txBody>
      </p:sp>
      <p:sp>
        <p:nvSpPr>
          <p:cNvPr id="7" name="Slide Number Placeholder 15"/>
          <p:cNvSpPr>
            <a:spLocks noGrp="1"/>
          </p:cNvSpPr>
          <p:nvPr>
            <p:ph type="sldNum" sz="quarter" idx="4"/>
          </p:nvPr>
        </p:nvSpPr>
        <p:spPr>
          <a:xfrm>
            <a:off x="11092070" y="6400800"/>
            <a:ext cx="461498" cy="457200"/>
          </a:xfrm>
          <a:prstGeom prst="rect">
            <a:avLst/>
          </a:prstGeom>
        </p:spPr>
        <p:txBody>
          <a:bodyPr vert="horz" lIns="91440" tIns="45720" rIns="91440" bIns="4572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1"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This document is confidential and intended solely for the client to whom it is addressed.</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Pull Quote Georgia Italic ">
    <p:spTree>
      <p:nvGrpSpPr>
        <p:cNvPr id="1" name=""/>
        <p:cNvGrpSpPr/>
        <p:nvPr/>
      </p:nvGrpSpPr>
      <p:grpSpPr>
        <a:xfrm>
          <a:off x="0" y="0"/>
          <a:ext cx="0" cy="0"/>
          <a:chOff x="0" y="0"/>
          <a:chExt cx="0" cy="0"/>
        </a:xfrm>
      </p:grpSpPr>
      <p:sp>
        <p:nvSpPr>
          <p:cNvPr id="6" name="Picture Placeholder 3"/>
          <p:cNvSpPr>
            <a:spLocks noGrp="1"/>
          </p:cNvSpPr>
          <p:nvPr>
            <p:ph type="pic" sz="quarter" idx="14"/>
          </p:nvPr>
        </p:nvSpPr>
        <p:spPr>
          <a:xfrm>
            <a:off x="365802" y="1"/>
            <a:ext cx="3924300" cy="6857999"/>
          </a:xfrm>
          <a:solidFill>
            <a:schemeClr val="bg1"/>
          </a:solidFill>
        </p:spPr>
        <p:txBody>
          <a:bodyPr/>
          <a:lstStyle/>
          <a:p>
            <a:r>
              <a:rPr lang="en-US"/>
              <a:t>Click icon to add picture</a:t>
            </a:r>
          </a:p>
        </p:txBody>
      </p:sp>
      <p:sp>
        <p:nvSpPr>
          <p:cNvPr id="7" name="Text Placeholder 11"/>
          <p:cNvSpPr>
            <a:spLocks noGrp="1"/>
          </p:cNvSpPr>
          <p:nvPr>
            <p:ph type="body" sz="quarter" idx="11" hasCustomPrompt="1"/>
          </p:nvPr>
        </p:nvSpPr>
        <p:spPr>
          <a:xfrm>
            <a:off x="4782890" y="638827"/>
            <a:ext cx="6770678" cy="5356770"/>
          </a:xfrm>
        </p:spPr>
        <p:txBody>
          <a:bodyPr anchor="ctr"/>
          <a:lstStyle>
            <a:lvl1pPr marL="0" marR="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sz="1000" b="0" i="0" spc="200" baseline="0">
                <a:solidFill>
                  <a:schemeClr val="accent3"/>
                </a:solidFill>
                <a:latin typeface="Oswald" panose="02000503000000000000" pitchFamily="2" charset="0"/>
              </a:defRPr>
            </a:lvl1pPr>
            <a:lvl2pPr>
              <a:spcAft>
                <a:spcPts val="600"/>
              </a:spcAft>
              <a:defRPr sz="2000" b="0" i="1" cap="none" spc="0" baseline="0">
                <a:solidFill>
                  <a:schemeClr val="tx1"/>
                </a:solidFill>
                <a:latin typeface="Georgia" panose="02040502050405020303" pitchFamily="18" charset="0"/>
              </a:defRPr>
            </a:lvl2pPr>
            <a:lvl3pPr marL="0" indent="0">
              <a:buFontTx/>
              <a:buNone/>
              <a:defRPr sz="1000" i="0" spc="150" baseline="0">
                <a:solidFill>
                  <a:schemeClr val="tx1"/>
                </a:solidFill>
                <a:latin typeface="Oswald" panose="02000503000000000000" pitchFamily="2" charset="0"/>
              </a:defRPr>
            </a:lvl3pPr>
            <a:lvl4pPr>
              <a:defRPr>
                <a:solidFill>
                  <a:schemeClr val="tx1"/>
                </a:solidFill>
              </a:defRPr>
            </a:lvl4pPr>
            <a:lvl5pPr>
              <a:defRPr>
                <a:solidFill>
                  <a:schemeClr val="tx1"/>
                </a:solidFill>
              </a:defRPr>
            </a:lvl5pPr>
          </a:lstStyle>
          <a:p>
            <a:pPr marL="0" marR="0" lvl="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pPr>
            <a:r>
              <a:rPr lang="en-US" dirty="0"/>
              <a:t>LEVEL 1 TITLE</a:t>
            </a:r>
          </a:p>
          <a:p>
            <a:pPr marL="11113" marR="0" lvl="1"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pPr>
            <a:r>
              <a:rPr lang="en-US" dirty="0"/>
              <a:t>“Pull quote goes here. All text should be white. Pull quote goes here. All text should be white. Pull quote goes here. </a:t>
            </a:r>
            <a:br>
              <a:rPr lang="en-US" dirty="0"/>
            </a:br>
            <a:r>
              <a:rPr lang="en-US" dirty="0"/>
              <a:t>All text should be white.”</a:t>
            </a:r>
          </a:p>
          <a:p>
            <a:pPr marL="0" marR="0" lvl="2"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pPr>
            <a:r>
              <a:rPr lang="en-US" dirty="0"/>
              <a:t>PERSON BEING QUOTED</a:t>
            </a:r>
          </a:p>
        </p:txBody>
      </p:sp>
      <p:sp>
        <p:nvSpPr>
          <p:cNvPr id="10" name="Slide Number Placeholder 15"/>
          <p:cNvSpPr>
            <a:spLocks noGrp="1"/>
          </p:cNvSpPr>
          <p:nvPr>
            <p:ph type="sldNum" sz="quarter" idx="4"/>
          </p:nvPr>
        </p:nvSpPr>
        <p:spPr>
          <a:xfrm>
            <a:off x="11092070" y="6400800"/>
            <a:ext cx="461498" cy="457200"/>
          </a:xfrm>
          <a:prstGeom prst="rect">
            <a:avLst/>
          </a:prstGeom>
        </p:spPr>
        <p:txBody>
          <a:bodyPr vert="horz" lIns="91440" tIns="45720" rIns="91440" bIns="4572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1"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This document is confidential and intended solely for the client to whom it is addressed.</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Widescreen section divider">
    <p:spTree>
      <p:nvGrpSpPr>
        <p:cNvPr id="1" name=""/>
        <p:cNvGrpSpPr/>
        <p:nvPr/>
      </p:nvGrpSpPr>
      <p:grpSpPr>
        <a:xfrm>
          <a:off x="0" y="0"/>
          <a:ext cx="0" cy="0"/>
          <a:chOff x="0" y="0"/>
          <a:chExt cx="0" cy="0"/>
        </a:xfrm>
      </p:grpSpPr>
      <p:sp>
        <p:nvSpPr>
          <p:cNvPr id="8" name="Rectangle 7"/>
          <p:cNvSpPr/>
          <p:nvPr userDrawn="1"/>
        </p:nvSpPr>
        <p:spPr>
          <a:xfrm>
            <a:off x="445168" y="0"/>
            <a:ext cx="11746832" cy="61481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0179" y="3268988"/>
            <a:ext cx="10723390" cy="981308"/>
          </a:xfrm>
        </p:spPr>
        <p:txBody>
          <a:bodyPr/>
          <a:lstStyle>
            <a:lvl1pPr>
              <a:defRPr sz="4500"/>
            </a:lvl1pPr>
          </a:lstStyle>
          <a:p>
            <a:r>
              <a:rPr lang="en-US" dirty="0"/>
              <a:t>Section Heading</a:t>
            </a:r>
          </a:p>
        </p:txBody>
      </p:sp>
      <p:sp>
        <p:nvSpPr>
          <p:cNvPr id="3" name="Slide Number Placeholder 2"/>
          <p:cNvSpPr>
            <a:spLocks noGrp="1"/>
          </p:cNvSpPr>
          <p:nvPr>
            <p:ph type="sldNum" sz="quarter" idx="10"/>
          </p:nvPr>
        </p:nvSpPr>
        <p:spPr/>
        <p:txBody>
          <a:body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a:xfrm>
            <a:off x="830179" y="6400451"/>
            <a:ext cx="5345353" cy="457549"/>
          </a:xfrm>
        </p:spPr>
        <p:txBody>
          <a:bodyPr/>
          <a:lstStyle/>
          <a:p>
            <a:r>
              <a:rPr lang="en-US"/>
              <a:t>This document is confidential and intended solely for the client to whom it is addressed.</a:t>
            </a:r>
          </a:p>
        </p:txBody>
      </p:sp>
      <p:cxnSp>
        <p:nvCxnSpPr>
          <p:cNvPr id="5" name="Straight Connector 4"/>
          <p:cNvCxnSpPr/>
          <p:nvPr userDrawn="1"/>
        </p:nvCxnSpPr>
        <p:spPr>
          <a:xfrm>
            <a:off x="813837" y="4255571"/>
            <a:ext cx="107233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Placeholder 2"/>
          <p:cNvSpPr>
            <a:spLocks noGrp="1"/>
          </p:cNvSpPr>
          <p:nvPr>
            <p:ph type="body" idx="1" hasCustomPrompt="1"/>
          </p:nvPr>
        </p:nvSpPr>
        <p:spPr>
          <a:xfrm>
            <a:off x="822960" y="4453128"/>
            <a:ext cx="10714266" cy="1143000"/>
          </a:xfrm>
        </p:spPr>
        <p:txBody>
          <a:bodyPr lIns="91440" rIns="91440" anchor="t" anchorCtr="0">
            <a:normAutofit/>
          </a:bodyPr>
          <a:lstStyle>
            <a:lvl1pPr marL="0" indent="0">
              <a:buNone/>
              <a:defRPr sz="1400" b="1" i="0" cap="all" spc="150" baseline="0">
                <a:solidFill>
                  <a:schemeClr val="accent1"/>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dirty="0"/>
              <a:t>Optional subhead goes here</a:t>
            </a:r>
          </a:p>
        </p:txBody>
      </p:sp>
      <p:sp>
        <p:nvSpPr>
          <p:cNvPr id="15" name="Rectangle 14"/>
          <p:cNvSpPr/>
          <p:nvPr userDrawn="1"/>
        </p:nvSpPr>
        <p:spPr>
          <a:xfrm>
            <a:off x="675861" y="6148137"/>
            <a:ext cx="11171582" cy="709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15639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widesc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p:txBody>
          <a:bodyPr/>
          <a:lstStyle/>
          <a:p>
            <a:pPr lvl="0"/>
            <a:r>
              <a:rPr lang="en-US" dirty="0"/>
              <a:t>Level 1 text. Bullet is optional and may be removed. Click “indent more” to access additional type styles.</a:t>
            </a:r>
          </a:p>
          <a:p>
            <a:pPr lvl="1"/>
            <a:r>
              <a:rPr lang="en-US" dirty="0"/>
              <a:t>Level 2 nested bullet</a:t>
            </a:r>
          </a:p>
          <a:p>
            <a:pPr lvl="2"/>
            <a:r>
              <a:rPr lang="en-US" dirty="0"/>
              <a:t>Third level optional descriptive paragraph</a:t>
            </a:r>
          </a:p>
          <a:p>
            <a:pPr lvl="3"/>
            <a:r>
              <a:rPr lang="en-US" dirty="0"/>
              <a:t>Fourth level optional subhead</a:t>
            </a:r>
          </a:p>
          <a:p>
            <a:pPr lvl="4"/>
            <a:r>
              <a:rPr lang="en-US" dirty="0"/>
              <a:t>Fifth level source info</a:t>
            </a:r>
          </a:p>
        </p:txBody>
      </p:sp>
      <p:sp>
        <p:nvSpPr>
          <p:cNvPr id="7" name="Slide Number Placeholder 2"/>
          <p:cNvSpPr>
            <a:spLocks noGrp="1"/>
          </p:cNvSpPr>
          <p:nvPr>
            <p:ph type="sldNum" sz="quarter" idx="4"/>
          </p:nvPr>
        </p:nvSpPr>
        <p:spPr>
          <a:xfrm>
            <a:off x="11092070" y="6400800"/>
            <a:ext cx="461498" cy="457200"/>
          </a:xfrm>
          <a:prstGeom prst="rect">
            <a:avLst/>
          </a:prstGeom>
        </p:spPr>
        <p:txBody>
          <a:bodyPr anchor="ctr"/>
          <a:lstStyle>
            <a:lvl1pPr algn="r">
              <a:defRPr sz="1000"/>
            </a:lvl1pPr>
          </a:lstStyle>
          <a:p>
            <a:fld id="{EACE6E22-E655-5947-A8B4-6F095FBA2C12}" type="slidenum">
              <a:rPr lang="en-US" smtClean="0"/>
              <a:pPr/>
              <a:t>‹#›</a:t>
            </a:fld>
            <a:endParaRPr lang="en-US" dirty="0"/>
          </a:p>
        </p:txBody>
      </p:sp>
      <p:sp>
        <p:nvSpPr>
          <p:cNvPr id="8" name="Footer Placeholder 3"/>
          <p:cNvSpPr>
            <a:spLocks noGrp="1"/>
          </p:cNvSpPr>
          <p:nvPr>
            <p:ph type="ftr" sz="quarter" idx="3"/>
          </p:nvPr>
        </p:nvSpPr>
        <p:spPr>
          <a:xfrm>
            <a:off x="838200" y="6400451"/>
            <a:ext cx="10253870" cy="457549"/>
          </a:xfrm>
          <a:prstGeom prst="rect">
            <a:avLst/>
          </a:prstGeom>
        </p:spPr>
        <p:txBody>
          <a:bodyPr anchor="ctr"/>
          <a:lstStyle>
            <a:lvl1pPr>
              <a:defRPr sz="700" i="1">
                <a:latin typeface="Georgia" charset="0"/>
                <a:ea typeface="Georgia" charset="0"/>
                <a:cs typeface="Georgia" charset="0"/>
              </a:defRPr>
            </a:lvl1pPr>
          </a:lstStyle>
          <a:p>
            <a:r>
              <a:rPr lang="en-US" dirty="0"/>
              <a:t>Data as of 05/05/17</a:t>
            </a:r>
          </a:p>
        </p:txBody>
      </p:sp>
      <p:cxnSp>
        <p:nvCxnSpPr>
          <p:cNvPr id="10" name="Straight Connector 9"/>
          <p:cNvCxnSpPr/>
          <p:nvPr userDrawn="1"/>
        </p:nvCxnSpPr>
        <p:spPr>
          <a:xfrm>
            <a:off x="838200" y="6400451"/>
            <a:ext cx="1071536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26105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2 Col Widesc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a:xfrm>
            <a:off x="838200" y="1610772"/>
            <a:ext cx="5295900" cy="4599528"/>
          </a:xfrm>
        </p:spPr>
        <p:txBody>
          <a:bodyPr/>
          <a:lstStyle/>
          <a:p>
            <a:pPr lvl="0"/>
            <a:r>
              <a:rPr lang="en-US" dirty="0"/>
              <a:t>Level 1 text. Bullet is optional and may be removed. Click “indent more” to access additional type styles.</a:t>
            </a:r>
          </a:p>
          <a:p>
            <a:pPr lvl="1"/>
            <a:r>
              <a:rPr lang="en-US" dirty="0"/>
              <a:t>Level 2 nested bullet</a:t>
            </a:r>
          </a:p>
          <a:p>
            <a:pPr lvl="2"/>
            <a:r>
              <a:rPr lang="en-US" dirty="0"/>
              <a:t>Third level optional descriptive paragraph</a:t>
            </a:r>
          </a:p>
          <a:p>
            <a:pPr lvl="3"/>
            <a:r>
              <a:rPr lang="en-US" dirty="0"/>
              <a:t>Fourth level optional subhead</a:t>
            </a:r>
          </a:p>
          <a:p>
            <a:pPr lvl="4"/>
            <a:r>
              <a:rPr lang="en-US" dirty="0"/>
              <a:t>Fifth level source info</a:t>
            </a:r>
          </a:p>
        </p:txBody>
      </p:sp>
      <p:sp>
        <p:nvSpPr>
          <p:cNvPr id="9" name="Content Placeholder 2"/>
          <p:cNvSpPr>
            <a:spLocks noGrp="1"/>
          </p:cNvSpPr>
          <p:nvPr>
            <p:ph idx="10" hasCustomPrompt="1"/>
          </p:nvPr>
        </p:nvSpPr>
        <p:spPr>
          <a:xfrm>
            <a:off x="6257668" y="1610772"/>
            <a:ext cx="5295900" cy="4599528"/>
          </a:xfrm>
        </p:spPr>
        <p:txBody>
          <a:bodyPr/>
          <a:lstStyle/>
          <a:p>
            <a:pPr lvl="0"/>
            <a:r>
              <a:rPr lang="en-US" dirty="0"/>
              <a:t>Level 1 text. Bullet is optional and may be removed. Click “indent more” to access additional type styles.</a:t>
            </a:r>
          </a:p>
          <a:p>
            <a:pPr lvl="1"/>
            <a:r>
              <a:rPr lang="en-US" dirty="0"/>
              <a:t>Level 2 nested bullet</a:t>
            </a:r>
          </a:p>
          <a:p>
            <a:pPr lvl="2"/>
            <a:r>
              <a:rPr lang="en-US" dirty="0"/>
              <a:t>Third level optional descriptive paragraph</a:t>
            </a:r>
          </a:p>
          <a:p>
            <a:pPr lvl="3"/>
            <a:r>
              <a:rPr lang="en-US" dirty="0"/>
              <a:t>Fourth level optional subhead</a:t>
            </a:r>
          </a:p>
          <a:p>
            <a:pPr lvl="4"/>
            <a:r>
              <a:rPr lang="en-US" dirty="0"/>
              <a:t>Fifth level source info</a:t>
            </a:r>
          </a:p>
        </p:txBody>
      </p:sp>
      <p:sp>
        <p:nvSpPr>
          <p:cNvPr id="7" name="Slide Number Placeholder 2"/>
          <p:cNvSpPr>
            <a:spLocks noGrp="1"/>
          </p:cNvSpPr>
          <p:nvPr>
            <p:ph type="sldNum" sz="quarter" idx="4"/>
          </p:nvPr>
        </p:nvSpPr>
        <p:spPr>
          <a:xfrm>
            <a:off x="11092070" y="6400800"/>
            <a:ext cx="461498" cy="457200"/>
          </a:xfrm>
          <a:prstGeom prst="rect">
            <a:avLst/>
          </a:prstGeom>
        </p:spPr>
        <p:txBody>
          <a:bodyPr anchor="ctr"/>
          <a:lstStyle>
            <a:lvl1pPr algn="r">
              <a:defRPr sz="1000"/>
            </a:lvl1pPr>
          </a:lstStyle>
          <a:p>
            <a:fld id="{EACE6E22-E655-5947-A8B4-6F095FBA2C12}" type="slidenum">
              <a:rPr lang="en-US" smtClean="0"/>
              <a:pPr/>
              <a:t>‹#›</a:t>
            </a:fld>
            <a:endParaRPr lang="en-US" dirty="0"/>
          </a:p>
        </p:txBody>
      </p:sp>
      <p:sp>
        <p:nvSpPr>
          <p:cNvPr id="8" name="Footer Placeholder 3"/>
          <p:cNvSpPr>
            <a:spLocks noGrp="1"/>
          </p:cNvSpPr>
          <p:nvPr>
            <p:ph type="ftr" sz="quarter" idx="3"/>
          </p:nvPr>
        </p:nvSpPr>
        <p:spPr>
          <a:xfrm>
            <a:off x="838200" y="6400451"/>
            <a:ext cx="10253870" cy="457549"/>
          </a:xfrm>
          <a:prstGeom prst="rect">
            <a:avLst/>
          </a:prstGeom>
        </p:spPr>
        <p:txBody>
          <a:bodyPr anchor="ctr"/>
          <a:lstStyle>
            <a:lvl1pPr>
              <a:defRPr sz="700" i="1">
                <a:latin typeface="Georgia" charset="0"/>
                <a:ea typeface="Georgia" charset="0"/>
                <a:cs typeface="Georgia" charset="0"/>
              </a:defRPr>
            </a:lvl1pPr>
          </a:lstStyle>
          <a:p>
            <a:r>
              <a:rPr lang="en-US" dirty="0"/>
              <a:t>Data as of 05/05/17</a:t>
            </a:r>
          </a:p>
        </p:txBody>
      </p:sp>
      <p:cxnSp>
        <p:nvCxnSpPr>
          <p:cNvPr id="10" name="Straight Connector 9"/>
          <p:cNvCxnSpPr/>
          <p:nvPr userDrawn="1"/>
        </p:nvCxnSpPr>
        <p:spPr>
          <a:xfrm>
            <a:off x="838200" y="6400451"/>
            <a:ext cx="1071536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Internal Cover">
    <p:spTree>
      <p:nvGrpSpPr>
        <p:cNvPr id="1" name=""/>
        <p:cNvGrpSpPr/>
        <p:nvPr/>
      </p:nvGrpSpPr>
      <p:grpSpPr>
        <a:xfrm>
          <a:off x="0" y="0"/>
          <a:ext cx="0" cy="0"/>
          <a:chOff x="0" y="0"/>
          <a:chExt cx="0" cy="0"/>
        </a:xfrm>
      </p:grpSpPr>
      <p:sp>
        <p:nvSpPr>
          <p:cNvPr id="6" name="Rectangle 5"/>
          <p:cNvSpPr/>
          <p:nvPr userDrawn="1"/>
        </p:nvSpPr>
        <p:spPr>
          <a:xfrm>
            <a:off x="0" y="839775"/>
            <a:ext cx="12192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7" name="Picture Placeholder 6"/>
          <p:cNvSpPr>
            <a:spLocks noGrp="1"/>
          </p:cNvSpPr>
          <p:nvPr>
            <p:ph type="pic" sz="quarter" idx="11"/>
          </p:nvPr>
        </p:nvSpPr>
        <p:spPr>
          <a:xfrm>
            <a:off x="336550" y="839775"/>
            <a:ext cx="3898900" cy="5588013"/>
          </a:xfrm>
          <a:solidFill>
            <a:schemeClr val="bg1"/>
          </a:solidFill>
        </p:spPr>
        <p:txBody>
          <a:bodyPr/>
          <a:lstStyle/>
          <a:p>
            <a:r>
              <a:rPr lang="en-US"/>
              <a:t>Click icon to add picture</a:t>
            </a:r>
          </a:p>
        </p:txBody>
      </p:sp>
      <p:sp>
        <p:nvSpPr>
          <p:cNvPr id="2" name="Title 1"/>
          <p:cNvSpPr>
            <a:spLocks noGrp="1"/>
          </p:cNvSpPr>
          <p:nvPr>
            <p:ph type="ctrTitle" hasCustomPrompt="1"/>
          </p:nvPr>
        </p:nvSpPr>
        <p:spPr>
          <a:xfrm>
            <a:off x="4651382" y="1381381"/>
            <a:ext cx="7227067" cy="2387600"/>
          </a:xfrm>
        </p:spPr>
        <p:txBody>
          <a:bodyPr anchor="b">
            <a:noAutofit/>
          </a:bodyPr>
          <a:lstStyle>
            <a:lvl1pPr algn="l">
              <a:lnSpc>
                <a:spcPct val="90000"/>
              </a:lnSpc>
              <a:defRPr sz="7000" spc="300" baseline="0">
                <a:solidFill>
                  <a:schemeClr val="bg1"/>
                </a:solidFill>
              </a:defRPr>
            </a:lvl1pPr>
          </a:lstStyle>
          <a:p>
            <a:r>
              <a:rPr lang="en-US" sz="7000" spc="300" dirty="0">
                <a:solidFill>
                  <a:schemeClr val="bg1"/>
                </a:solidFill>
              </a:rPr>
              <a:t>Click to Edit Title</a:t>
            </a:r>
          </a:p>
        </p:txBody>
      </p:sp>
      <p:sp>
        <p:nvSpPr>
          <p:cNvPr id="3" name="Subtitle 2"/>
          <p:cNvSpPr>
            <a:spLocks noGrp="1"/>
          </p:cNvSpPr>
          <p:nvPr>
            <p:ph type="subTitle" idx="1"/>
          </p:nvPr>
        </p:nvSpPr>
        <p:spPr>
          <a:xfrm>
            <a:off x="4651381" y="4296129"/>
            <a:ext cx="7227067"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7" name="Text Placeholder 16"/>
          <p:cNvSpPr>
            <a:spLocks noGrp="1"/>
          </p:cNvSpPr>
          <p:nvPr>
            <p:ph type="body" sz="quarter" idx="10" hasCustomPrompt="1"/>
          </p:nvPr>
        </p:nvSpPr>
        <p:spPr>
          <a:xfrm>
            <a:off x="4651381" y="5928912"/>
            <a:ext cx="5010151" cy="346075"/>
          </a:xfrm>
        </p:spPr>
        <p:txBody>
          <a:bodyPr>
            <a:normAutofit/>
          </a:bodyPr>
          <a:lstStyle>
            <a:lvl1pPr marL="0" indent="0">
              <a:buNone/>
              <a:defRPr sz="1200" b="0" i="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dirty="0"/>
              <a:t>Month Year</a:t>
            </a:r>
          </a:p>
        </p:txBody>
      </p:sp>
      <p:sp>
        <p:nvSpPr>
          <p:cNvPr id="9" name="TextBox 8"/>
          <p:cNvSpPr txBox="1"/>
          <p:nvPr userDrawn="1"/>
        </p:nvSpPr>
        <p:spPr>
          <a:xfrm>
            <a:off x="336550" y="837561"/>
            <a:ext cx="3898900" cy="207749"/>
          </a:xfrm>
          <a:prstGeom prst="rect">
            <a:avLst/>
          </a:prstGeom>
          <a:solidFill>
            <a:schemeClr val="tx1"/>
          </a:solidFill>
        </p:spPr>
        <p:txBody>
          <a:bodyPr wrap="square" rtlCol="0">
            <a:spAutoFit/>
          </a:bodyPr>
          <a:lstStyle/>
          <a:p>
            <a:pPr algn="ctr"/>
            <a:r>
              <a:rPr lang="en-US" sz="750" cap="all" spc="100">
                <a:solidFill>
                  <a:schemeClr val="bg1"/>
                </a:solidFill>
              </a:rPr>
              <a:t>Booz Allen Hamilton internal</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30968" y="343179"/>
            <a:ext cx="1764792" cy="195568"/>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82940" y="6605330"/>
            <a:ext cx="3512820" cy="91184"/>
          </a:xfrm>
          <a:prstGeom prst="rect">
            <a:avLst/>
          </a:prstGeom>
        </p:spPr>
      </p:pic>
    </p:spTree>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3 Col Widesc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a:xfrm>
            <a:off x="838201" y="1610772"/>
            <a:ext cx="3309594" cy="4599528"/>
          </a:xfrm>
        </p:spPr>
        <p:txBody>
          <a:bodyPr/>
          <a:lstStyle/>
          <a:p>
            <a:pPr lvl="0"/>
            <a:r>
              <a:rPr lang="en-US" dirty="0"/>
              <a:t>Level 1 text. Bullet is optional and may be removed. Click “indent more” to access additional type styles.</a:t>
            </a:r>
          </a:p>
          <a:p>
            <a:pPr lvl="1"/>
            <a:r>
              <a:rPr lang="en-US" dirty="0"/>
              <a:t>Level 2 nested bullet</a:t>
            </a:r>
          </a:p>
          <a:p>
            <a:pPr lvl="2"/>
            <a:r>
              <a:rPr lang="en-US" dirty="0"/>
              <a:t>Third level optional descriptive paragraph</a:t>
            </a:r>
          </a:p>
          <a:p>
            <a:pPr lvl="3"/>
            <a:r>
              <a:rPr lang="en-US" dirty="0"/>
              <a:t>Fourth level optional subhead</a:t>
            </a:r>
          </a:p>
          <a:p>
            <a:pPr lvl="4"/>
            <a:r>
              <a:rPr lang="en-US" dirty="0"/>
              <a:t>Fifth level source info</a:t>
            </a:r>
          </a:p>
        </p:txBody>
      </p:sp>
      <p:sp>
        <p:nvSpPr>
          <p:cNvPr id="10" name="Content Placeholder 2"/>
          <p:cNvSpPr>
            <a:spLocks noGrp="1"/>
          </p:cNvSpPr>
          <p:nvPr>
            <p:ph idx="10" hasCustomPrompt="1"/>
          </p:nvPr>
        </p:nvSpPr>
        <p:spPr>
          <a:xfrm>
            <a:off x="4541088" y="1610772"/>
            <a:ext cx="3309594" cy="4599528"/>
          </a:xfrm>
        </p:spPr>
        <p:txBody>
          <a:bodyPr/>
          <a:lstStyle/>
          <a:p>
            <a:pPr lvl="0"/>
            <a:r>
              <a:rPr lang="en-US" dirty="0"/>
              <a:t>Level 1 text. Bullet is optional and may be removed. Click “indent more” to access additional type styles.</a:t>
            </a:r>
          </a:p>
          <a:p>
            <a:pPr lvl="1"/>
            <a:r>
              <a:rPr lang="en-US" dirty="0"/>
              <a:t>Level 2 nested bullet</a:t>
            </a:r>
          </a:p>
          <a:p>
            <a:pPr lvl="2"/>
            <a:r>
              <a:rPr lang="en-US" dirty="0"/>
              <a:t>Third level optional descriptive paragraph</a:t>
            </a:r>
          </a:p>
          <a:p>
            <a:pPr lvl="3"/>
            <a:r>
              <a:rPr lang="en-US" dirty="0"/>
              <a:t>Fourth level optional subhead</a:t>
            </a:r>
          </a:p>
          <a:p>
            <a:pPr lvl="4"/>
            <a:r>
              <a:rPr lang="en-US" dirty="0"/>
              <a:t>Fifth level source info</a:t>
            </a:r>
          </a:p>
        </p:txBody>
      </p:sp>
      <p:sp>
        <p:nvSpPr>
          <p:cNvPr id="11" name="Content Placeholder 2"/>
          <p:cNvSpPr>
            <a:spLocks noGrp="1"/>
          </p:cNvSpPr>
          <p:nvPr>
            <p:ph idx="11" hasCustomPrompt="1"/>
          </p:nvPr>
        </p:nvSpPr>
        <p:spPr>
          <a:xfrm>
            <a:off x="8243974" y="1610772"/>
            <a:ext cx="3309594" cy="4599528"/>
          </a:xfrm>
        </p:spPr>
        <p:txBody>
          <a:bodyPr/>
          <a:lstStyle/>
          <a:p>
            <a:pPr lvl="0"/>
            <a:r>
              <a:rPr lang="en-US" dirty="0"/>
              <a:t>Level 1 text. Bullet is optional and may be removed. Click “indent more” to access additional type styles.</a:t>
            </a:r>
          </a:p>
          <a:p>
            <a:pPr lvl="1"/>
            <a:r>
              <a:rPr lang="en-US" dirty="0"/>
              <a:t>Level 2 nested bullet</a:t>
            </a:r>
          </a:p>
          <a:p>
            <a:pPr lvl="2"/>
            <a:r>
              <a:rPr lang="en-US" dirty="0"/>
              <a:t>Third level optional descriptive paragraph</a:t>
            </a:r>
          </a:p>
          <a:p>
            <a:pPr lvl="3"/>
            <a:r>
              <a:rPr lang="en-US" dirty="0"/>
              <a:t>Fourth level optional subhead</a:t>
            </a:r>
          </a:p>
          <a:p>
            <a:pPr lvl="4"/>
            <a:r>
              <a:rPr lang="en-US" dirty="0"/>
              <a:t>Fifth level source info</a:t>
            </a:r>
          </a:p>
        </p:txBody>
      </p:sp>
      <p:sp>
        <p:nvSpPr>
          <p:cNvPr id="8" name="Slide Number Placeholder 2"/>
          <p:cNvSpPr>
            <a:spLocks noGrp="1"/>
          </p:cNvSpPr>
          <p:nvPr>
            <p:ph type="sldNum" sz="quarter" idx="4"/>
          </p:nvPr>
        </p:nvSpPr>
        <p:spPr>
          <a:xfrm>
            <a:off x="11092070" y="6400800"/>
            <a:ext cx="461498" cy="457200"/>
          </a:xfrm>
          <a:prstGeom prst="rect">
            <a:avLst/>
          </a:prstGeom>
        </p:spPr>
        <p:txBody>
          <a:bodyPr anchor="ctr"/>
          <a:lstStyle>
            <a:lvl1pPr algn="r">
              <a:defRPr sz="1000"/>
            </a:lvl1pPr>
          </a:lstStyle>
          <a:p>
            <a:fld id="{EACE6E22-E655-5947-A8B4-6F095FBA2C12}" type="slidenum">
              <a:rPr lang="en-US" smtClean="0"/>
              <a:pPr/>
              <a:t>‹#›</a:t>
            </a:fld>
            <a:endParaRPr lang="en-US" dirty="0"/>
          </a:p>
        </p:txBody>
      </p:sp>
      <p:sp>
        <p:nvSpPr>
          <p:cNvPr id="9" name="Footer Placeholder 3"/>
          <p:cNvSpPr>
            <a:spLocks noGrp="1"/>
          </p:cNvSpPr>
          <p:nvPr>
            <p:ph type="ftr" sz="quarter" idx="3"/>
          </p:nvPr>
        </p:nvSpPr>
        <p:spPr>
          <a:xfrm>
            <a:off x="838200" y="6400451"/>
            <a:ext cx="10253870" cy="457549"/>
          </a:xfrm>
          <a:prstGeom prst="rect">
            <a:avLst/>
          </a:prstGeom>
        </p:spPr>
        <p:txBody>
          <a:bodyPr anchor="ctr"/>
          <a:lstStyle>
            <a:lvl1pPr>
              <a:defRPr sz="700" i="1">
                <a:latin typeface="Georgia" charset="0"/>
                <a:ea typeface="Georgia" charset="0"/>
                <a:cs typeface="Georgia" charset="0"/>
              </a:defRPr>
            </a:lvl1pPr>
          </a:lstStyle>
          <a:p>
            <a:r>
              <a:rPr lang="en-US" dirty="0"/>
              <a:t>Data as of 05/05/17</a:t>
            </a:r>
          </a:p>
        </p:txBody>
      </p:sp>
      <p:cxnSp>
        <p:nvCxnSpPr>
          <p:cNvPr id="14" name="Straight Connector 13"/>
          <p:cNvCxnSpPr/>
          <p:nvPr userDrawn="1"/>
        </p:nvCxnSpPr>
        <p:spPr>
          <a:xfrm>
            <a:off x="838200" y="6400451"/>
            <a:ext cx="1071536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Graphic Widesc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a:xfrm>
            <a:off x="838200" y="1610772"/>
            <a:ext cx="10715368" cy="2034128"/>
          </a:xfrm>
        </p:spPr>
        <p:txBody>
          <a:bodyPr/>
          <a:lstStyle/>
          <a:p>
            <a:pPr lvl="0"/>
            <a:r>
              <a:rPr lang="en-US" dirty="0"/>
              <a:t>Level 1 text. Bullet is optional and may be removed. Click “indent more” to access additional type styles.</a:t>
            </a:r>
          </a:p>
          <a:p>
            <a:pPr lvl="1"/>
            <a:r>
              <a:rPr lang="en-US" dirty="0"/>
              <a:t>Level 2 nested bullet</a:t>
            </a:r>
          </a:p>
          <a:p>
            <a:pPr lvl="2"/>
            <a:r>
              <a:rPr lang="en-US" dirty="0"/>
              <a:t>Third level optional descriptive paragraph</a:t>
            </a:r>
          </a:p>
          <a:p>
            <a:pPr lvl="3"/>
            <a:r>
              <a:rPr lang="en-US" dirty="0"/>
              <a:t>Fourth level optional subhead</a:t>
            </a:r>
          </a:p>
          <a:p>
            <a:pPr lvl="4"/>
            <a:r>
              <a:rPr lang="en-US" dirty="0"/>
              <a:t>Fifth level source info</a:t>
            </a:r>
          </a:p>
        </p:txBody>
      </p:sp>
      <p:sp>
        <p:nvSpPr>
          <p:cNvPr id="5" name="Chart Placeholder 4"/>
          <p:cNvSpPr>
            <a:spLocks noGrp="1"/>
          </p:cNvSpPr>
          <p:nvPr>
            <p:ph type="chart" sz="quarter" idx="10"/>
          </p:nvPr>
        </p:nvSpPr>
        <p:spPr>
          <a:xfrm>
            <a:off x="838200" y="3835400"/>
            <a:ext cx="10715625" cy="2349500"/>
          </a:xfrm>
        </p:spPr>
        <p:txBody>
          <a:bodyPr/>
          <a:lstStyle/>
          <a:p>
            <a:endParaRPr lang="en-US"/>
          </a:p>
        </p:txBody>
      </p:sp>
      <p:sp>
        <p:nvSpPr>
          <p:cNvPr id="7" name="Slide Number Placeholder 2"/>
          <p:cNvSpPr>
            <a:spLocks noGrp="1"/>
          </p:cNvSpPr>
          <p:nvPr>
            <p:ph type="sldNum" sz="quarter" idx="4"/>
          </p:nvPr>
        </p:nvSpPr>
        <p:spPr>
          <a:xfrm>
            <a:off x="11092070" y="6400800"/>
            <a:ext cx="461498" cy="457200"/>
          </a:xfrm>
          <a:prstGeom prst="rect">
            <a:avLst/>
          </a:prstGeom>
        </p:spPr>
        <p:txBody>
          <a:bodyPr anchor="ctr"/>
          <a:lstStyle>
            <a:lvl1pPr algn="r">
              <a:defRPr sz="1000"/>
            </a:lvl1pPr>
          </a:lstStyle>
          <a:p>
            <a:fld id="{EACE6E22-E655-5947-A8B4-6F095FBA2C12}" type="slidenum">
              <a:rPr lang="en-US" smtClean="0"/>
              <a:pPr/>
              <a:t>‹#›</a:t>
            </a:fld>
            <a:endParaRPr lang="en-US" dirty="0"/>
          </a:p>
        </p:txBody>
      </p:sp>
      <p:sp>
        <p:nvSpPr>
          <p:cNvPr id="8" name="Footer Placeholder 3"/>
          <p:cNvSpPr>
            <a:spLocks noGrp="1"/>
          </p:cNvSpPr>
          <p:nvPr>
            <p:ph type="ftr" sz="quarter" idx="3"/>
          </p:nvPr>
        </p:nvSpPr>
        <p:spPr>
          <a:xfrm>
            <a:off x="838200" y="6400451"/>
            <a:ext cx="10253870" cy="457549"/>
          </a:xfrm>
          <a:prstGeom prst="rect">
            <a:avLst/>
          </a:prstGeom>
        </p:spPr>
        <p:txBody>
          <a:bodyPr anchor="ctr"/>
          <a:lstStyle>
            <a:lvl1pPr>
              <a:defRPr sz="700" i="1">
                <a:latin typeface="Georgia" charset="0"/>
                <a:ea typeface="Georgia" charset="0"/>
                <a:cs typeface="Georgia" charset="0"/>
              </a:defRPr>
            </a:lvl1pPr>
          </a:lstStyle>
          <a:p>
            <a:r>
              <a:rPr lang="en-US" dirty="0"/>
              <a:t>Data as of 05/05/17</a:t>
            </a:r>
          </a:p>
        </p:txBody>
      </p:sp>
      <p:cxnSp>
        <p:nvCxnSpPr>
          <p:cNvPr id="11" name="Straight Connector 10"/>
          <p:cNvCxnSpPr/>
          <p:nvPr userDrawn="1"/>
        </p:nvCxnSpPr>
        <p:spPr>
          <a:xfrm>
            <a:off x="838200" y="6400451"/>
            <a:ext cx="1071536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Table Widesc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a:xfrm>
            <a:off x="838200" y="1610772"/>
            <a:ext cx="10715368" cy="2034128"/>
          </a:xfrm>
        </p:spPr>
        <p:txBody>
          <a:bodyPr/>
          <a:lstStyle/>
          <a:p>
            <a:pPr lvl="0"/>
            <a:r>
              <a:rPr lang="en-US" dirty="0"/>
              <a:t>Level 1 text. Bullet is optional and may be removed. Click “indent more” to access additional type styles.</a:t>
            </a:r>
          </a:p>
          <a:p>
            <a:pPr lvl="1"/>
            <a:r>
              <a:rPr lang="en-US" dirty="0"/>
              <a:t>Level 2 nested bullet</a:t>
            </a:r>
          </a:p>
          <a:p>
            <a:pPr lvl="2"/>
            <a:r>
              <a:rPr lang="en-US" dirty="0"/>
              <a:t>Third level optional descriptive paragraph</a:t>
            </a:r>
          </a:p>
          <a:p>
            <a:pPr lvl="3"/>
            <a:r>
              <a:rPr lang="en-US" dirty="0"/>
              <a:t>Fourth level optional subhead</a:t>
            </a:r>
          </a:p>
          <a:p>
            <a:pPr lvl="4"/>
            <a:r>
              <a:rPr lang="en-US" dirty="0"/>
              <a:t>Fifth level source info</a:t>
            </a:r>
          </a:p>
        </p:txBody>
      </p:sp>
      <p:sp>
        <p:nvSpPr>
          <p:cNvPr id="6" name="Table Placeholder 5"/>
          <p:cNvSpPr>
            <a:spLocks noGrp="1"/>
          </p:cNvSpPr>
          <p:nvPr>
            <p:ph type="tbl" sz="quarter" idx="10"/>
          </p:nvPr>
        </p:nvSpPr>
        <p:spPr>
          <a:xfrm>
            <a:off x="838200" y="3835400"/>
            <a:ext cx="10715625" cy="2400300"/>
          </a:xfrm>
        </p:spPr>
        <p:txBody>
          <a:bodyPr/>
          <a:lstStyle/>
          <a:p>
            <a:endParaRPr lang="en-US"/>
          </a:p>
        </p:txBody>
      </p:sp>
      <p:sp>
        <p:nvSpPr>
          <p:cNvPr id="7" name="Slide Number Placeholder 2"/>
          <p:cNvSpPr>
            <a:spLocks noGrp="1"/>
          </p:cNvSpPr>
          <p:nvPr>
            <p:ph type="sldNum" sz="quarter" idx="4"/>
          </p:nvPr>
        </p:nvSpPr>
        <p:spPr>
          <a:xfrm>
            <a:off x="11092070" y="6400800"/>
            <a:ext cx="461498" cy="457200"/>
          </a:xfrm>
          <a:prstGeom prst="rect">
            <a:avLst/>
          </a:prstGeom>
        </p:spPr>
        <p:txBody>
          <a:bodyPr anchor="ctr"/>
          <a:lstStyle>
            <a:lvl1pPr algn="r">
              <a:defRPr sz="1000"/>
            </a:lvl1pPr>
          </a:lstStyle>
          <a:p>
            <a:fld id="{EACE6E22-E655-5947-A8B4-6F095FBA2C12}" type="slidenum">
              <a:rPr lang="en-US" smtClean="0"/>
              <a:pPr/>
              <a:t>‹#›</a:t>
            </a:fld>
            <a:endParaRPr lang="en-US" dirty="0"/>
          </a:p>
        </p:txBody>
      </p:sp>
      <p:sp>
        <p:nvSpPr>
          <p:cNvPr id="8" name="Footer Placeholder 3"/>
          <p:cNvSpPr>
            <a:spLocks noGrp="1"/>
          </p:cNvSpPr>
          <p:nvPr>
            <p:ph type="ftr" sz="quarter" idx="3"/>
          </p:nvPr>
        </p:nvSpPr>
        <p:spPr>
          <a:xfrm>
            <a:off x="838200" y="6400451"/>
            <a:ext cx="10253870" cy="457549"/>
          </a:xfrm>
          <a:prstGeom prst="rect">
            <a:avLst/>
          </a:prstGeom>
        </p:spPr>
        <p:txBody>
          <a:bodyPr anchor="ctr"/>
          <a:lstStyle>
            <a:lvl1pPr>
              <a:defRPr sz="700" i="1">
                <a:latin typeface="Georgia" charset="0"/>
                <a:ea typeface="Georgia" charset="0"/>
                <a:cs typeface="Georgia" charset="0"/>
              </a:defRPr>
            </a:lvl1pPr>
          </a:lstStyle>
          <a:p>
            <a:r>
              <a:rPr lang="en-US" dirty="0"/>
              <a:t>Data as of 05/05/17</a:t>
            </a:r>
          </a:p>
        </p:txBody>
      </p:sp>
      <p:cxnSp>
        <p:nvCxnSpPr>
          <p:cNvPr id="9" name="Straight Connector 8"/>
          <p:cNvCxnSpPr/>
          <p:nvPr userDrawn="1"/>
        </p:nvCxnSpPr>
        <p:spPr>
          <a:xfrm>
            <a:off x="838200" y="6400451"/>
            <a:ext cx="1071536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and sidebar Widesc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hart Placeholder 4"/>
          <p:cNvSpPr>
            <a:spLocks noGrp="1"/>
          </p:cNvSpPr>
          <p:nvPr>
            <p:ph type="chart" sz="quarter" idx="10"/>
          </p:nvPr>
        </p:nvSpPr>
        <p:spPr>
          <a:xfrm>
            <a:off x="838200" y="1610772"/>
            <a:ext cx="6388100" cy="4612228"/>
          </a:xfrm>
        </p:spPr>
        <p:txBody>
          <a:bodyPr/>
          <a:lstStyle/>
          <a:p>
            <a:endParaRPr lang="en-US"/>
          </a:p>
        </p:txBody>
      </p:sp>
      <p:sp>
        <p:nvSpPr>
          <p:cNvPr id="9" name="Content Placeholder 8"/>
          <p:cNvSpPr>
            <a:spLocks noGrp="1"/>
          </p:cNvSpPr>
          <p:nvPr>
            <p:ph sz="quarter" idx="11"/>
          </p:nvPr>
        </p:nvSpPr>
        <p:spPr>
          <a:xfrm>
            <a:off x="7429500" y="1610772"/>
            <a:ext cx="4124325" cy="4612228"/>
          </a:xfrm>
        </p:spPr>
        <p:txBody>
          <a:bodyPr>
            <a:normAutofit/>
          </a:bodyPr>
          <a:lstStyle>
            <a:lvl1pPr marL="0" indent="0">
              <a:buNone/>
              <a:defRPr sz="1400" i="1">
                <a:latin typeface="Georgia" charset="0"/>
                <a:ea typeface="Georgia" charset="0"/>
                <a:cs typeface="Georgia" charset="0"/>
              </a:defRPr>
            </a:lvl1pPr>
          </a:lstStyle>
          <a:p>
            <a:pPr lvl="0"/>
            <a:r>
              <a:rPr lang="en-US" dirty="0"/>
              <a:t>Click to edit Master text styles</a:t>
            </a:r>
          </a:p>
        </p:txBody>
      </p:sp>
      <p:sp>
        <p:nvSpPr>
          <p:cNvPr id="7" name="Slide Number Placeholder 2"/>
          <p:cNvSpPr>
            <a:spLocks noGrp="1"/>
          </p:cNvSpPr>
          <p:nvPr>
            <p:ph type="sldNum" sz="quarter" idx="4"/>
          </p:nvPr>
        </p:nvSpPr>
        <p:spPr>
          <a:xfrm>
            <a:off x="11092070" y="6400800"/>
            <a:ext cx="461498" cy="457200"/>
          </a:xfrm>
          <a:prstGeom prst="rect">
            <a:avLst/>
          </a:prstGeom>
        </p:spPr>
        <p:txBody>
          <a:bodyPr anchor="ctr"/>
          <a:lstStyle>
            <a:lvl1pPr algn="r">
              <a:defRPr sz="1000"/>
            </a:lvl1pPr>
          </a:lstStyle>
          <a:p>
            <a:fld id="{EACE6E22-E655-5947-A8B4-6F095FBA2C12}" type="slidenum">
              <a:rPr lang="en-US" smtClean="0"/>
              <a:pPr/>
              <a:t>‹#›</a:t>
            </a:fld>
            <a:endParaRPr lang="en-US" dirty="0"/>
          </a:p>
        </p:txBody>
      </p:sp>
      <p:sp>
        <p:nvSpPr>
          <p:cNvPr id="8" name="Footer Placeholder 3"/>
          <p:cNvSpPr>
            <a:spLocks noGrp="1"/>
          </p:cNvSpPr>
          <p:nvPr>
            <p:ph type="ftr" sz="quarter" idx="3"/>
          </p:nvPr>
        </p:nvSpPr>
        <p:spPr>
          <a:xfrm>
            <a:off x="838200" y="6400451"/>
            <a:ext cx="10253870" cy="457549"/>
          </a:xfrm>
          <a:prstGeom prst="rect">
            <a:avLst/>
          </a:prstGeom>
        </p:spPr>
        <p:txBody>
          <a:bodyPr anchor="ctr"/>
          <a:lstStyle>
            <a:lvl1pPr>
              <a:defRPr sz="700" i="1">
                <a:latin typeface="Georgia" charset="0"/>
                <a:ea typeface="Georgia" charset="0"/>
                <a:cs typeface="Georgia" charset="0"/>
              </a:defRPr>
            </a:lvl1pPr>
          </a:lstStyle>
          <a:p>
            <a:r>
              <a:rPr lang="en-US" dirty="0"/>
              <a:t>Data as of 05/05/17</a:t>
            </a:r>
          </a:p>
        </p:txBody>
      </p:sp>
      <p:cxnSp>
        <p:nvCxnSpPr>
          <p:cNvPr id="12" name="Straight Connector 11"/>
          <p:cNvCxnSpPr/>
          <p:nvPr userDrawn="1"/>
        </p:nvCxnSpPr>
        <p:spPr>
          <a:xfrm>
            <a:off x="838200" y="6400451"/>
            <a:ext cx="1071536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ble and sidebar widescreen">
    <p:spTree>
      <p:nvGrpSpPr>
        <p:cNvPr id="1" name=""/>
        <p:cNvGrpSpPr/>
        <p:nvPr/>
      </p:nvGrpSpPr>
      <p:grpSpPr>
        <a:xfrm>
          <a:off x="0" y="0"/>
          <a:ext cx="0" cy="0"/>
          <a:chOff x="0" y="0"/>
          <a:chExt cx="0" cy="0"/>
        </a:xfrm>
      </p:grpSpPr>
      <p:sp>
        <p:nvSpPr>
          <p:cNvPr id="4" name="Table Placeholder 3"/>
          <p:cNvSpPr>
            <a:spLocks noGrp="1"/>
          </p:cNvSpPr>
          <p:nvPr>
            <p:ph type="tbl" sz="quarter" idx="12"/>
          </p:nvPr>
        </p:nvSpPr>
        <p:spPr>
          <a:xfrm>
            <a:off x="838200" y="1611313"/>
            <a:ext cx="6400800" cy="4611687"/>
          </a:xfrm>
        </p:spPr>
        <p:txBody>
          <a:bodyPr/>
          <a:lstStyle/>
          <a:p>
            <a:endParaRPr lang="en-US"/>
          </a:p>
        </p:txBody>
      </p:sp>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1"/>
          </p:nvPr>
        </p:nvSpPr>
        <p:spPr>
          <a:xfrm>
            <a:off x="7429500" y="1610772"/>
            <a:ext cx="4124325" cy="4612228"/>
          </a:xfrm>
        </p:spPr>
        <p:txBody>
          <a:bodyPr/>
          <a:lstStyle>
            <a:lvl1pPr marL="0" indent="0">
              <a:buNone/>
              <a:defRPr i="1">
                <a:latin typeface="Georgia" charset="0"/>
                <a:ea typeface="Georgia" charset="0"/>
                <a:cs typeface="Georgia" charset="0"/>
              </a:defRPr>
            </a:lvl1pPr>
          </a:lstStyle>
          <a:p>
            <a:pPr lvl="0"/>
            <a:r>
              <a:rPr lang="en-US" dirty="0"/>
              <a:t>Click to edit Master text styles</a:t>
            </a:r>
          </a:p>
        </p:txBody>
      </p:sp>
      <p:sp>
        <p:nvSpPr>
          <p:cNvPr id="7" name="Slide Number Placeholder 2"/>
          <p:cNvSpPr>
            <a:spLocks noGrp="1"/>
          </p:cNvSpPr>
          <p:nvPr>
            <p:ph type="sldNum" sz="quarter" idx="4"/>
          </p:nvPr>
        </p:nvSpPr>
        <p:spPr>
          <a:xfrm>
            <a:off x="11092070" y="6400800"/>
            <a:ext cx="461498" cy="457200"/>
          </a:xfrm>
          <a:prstGeom prst="rect">
            <a:avLst/>
          </a:prstGeom>
        </p:spPr>
        <p:txBody>
          <a:bodyPr anchor="ctr"/>
          <a:lstStyle>
            <a:lvl1pPr algn="r">
              <a:defRPr sz="1000"/>
            </a:lvl1pPr>
          </a:lstStyle>
          <a:p>
            <a:fld id="{EACE6E22-E655-5947-A8B4-6F095FBA2C12}" type="slidenum">
              <a:rPr lang="en-US" smtClean="0"/>
              <a:pPr/>
              <a:t>‹#›</a:t>
            </a:fld>
            <a:endParaRPr lang="en-US" dirty="0"/>
          </a:p>
        </p:txBody>
      </p:sp>
      <p:sp>
        <p:nvSpPr>
          <p:cNvPr id="8" name="Footer Placeholder 3"/>
          <p:cNvSpPr>
            <a:spLocks noGrp="1"/>
          </p:cNvSpPr>
          <p:nvPr>
            <p:ph type="ftr" sz="quarter" idx="3"/>
          </p:nvPr>
        </p:nvSpPr>
        <p:spPr>
          <a:xfrm>
            <a:off x="838200" y="6400451"/>
            <a:ext cx="10253870" cy="457549"/>
          </a:xfrm>
          <a:prstGeom prst="rect">
            <a:avLst/>
          </a:prstGeom>
        </p:spPr>
        <p:txBody>
          <a:bodyPr anchor="ctr"/>
          <a:lstStyle>
            <a:lvl1pPr>
              <a:defRPr sz="700" i="1">
                <a:latin typeface="Georgia" charset="0"/>
                <a:ea typeface="Georgia" charset="0"/>
                <a:cs typeface="Georgia" charset="0"/>
              </a:defRPr>
            </a:lvl1pPr>
          </a:lstStyle>
          <a:p>
            <a:r>
              <a:rPr lang="en-US" dirty="0"/>
              <a:t>Data as of 05/05/17</a:t>
            </a:r>
          </a:p>
        </p:txBody>
      </p:sp>
      <p:cxnSp>
        <p:nvCxnSpPr>
          <p:cNvPr id="12" name="Straight Connector 11"/>
          <p:cNvCxnSpPr/>
          <p:nvPr userDrawn="1"/>
        </p:nvCxnSpPr>
        <p:spPr>
          <a:xfrm>
            <a:off x="838200" y="6400451"/>
            <a:ext cx="1071536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ide 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2"/>
          <p:cNvSpPr>
            <a:spLocks noGrp="1"/>
          </p:cNvSpPr>
          <p:nvPr>
            <p:ph type="sldNum" sz="quarter" idx="4"/>
          </p:nvPr>
        </p:nvSpPr>
        <p:spPr>
          <a:xfrm>
            <a:off x="11092070" y="6400800"/>
            <a:ext cx="461498" cy="457200"/>
          </a:xfrm>
          <a:prstGeom prst="rect">
            <a:avLst/>
          </a:prstGeom>
        </p:spPr>
        <p:txBody>
          <a:bodyPr anchor="ctr"/>
          <a:lstStyle>
            <a:lvl1pPr algn="r">
              <a:defRPr sz="1000"/>
            </a:lvl1pPr>
          </a:lstStyle>
          <a:p>
            <a:fld id="{EACE6E22-E655-5947-A8B4-6F095FBA2C12}" type="slidenum">
              <a:rPr lang="en-US" smtClean="0"/>
              <a:pPr/>
              <a:t>‹#›</a:t>
            </a:fld>
            <a:endParaRPr lang="en-US" dirty="0"/>
          </a:p>
        </p:txBody>
      </p:sp>
      <p:sp>
        <p:nvSpPr>
          <p:cNvPr id="6" name="Footer Placeholder 3"/>
          <p:cNvSpPr>
            <a:spLocks noGrp="1"/>
          </p:cNvSpPr>
          <p:nvPr>
            <p:ph type="ftr" sz="quarter" idx="3"/>
          </p:nvPr>
        </p:nvSpPr>
        <p:spPr>
          <a:xfrm>
            <a:off x="838200" y="6400451"/>
            <a:ext cx="10253870" cy="457549"/>
          </a:xfrm>
          <a:prstGeom prst="rect">
            <a:avLst/>
          </a:prstGeom>
        </p:spPr>
        <p:txBody>
          <a:bodyPr anchor="ctr"/>
          <a:lstStyle>
            <a:lvl1pPr>
              <a:defRPr sz="700" i="1">
                <a:latin typeface="Georgia" charset="0"/>
                <a:ea typeface="Georgia" charset="0"/>
                <a:cs typeface="Georgia" charset="0"/>
              </a:defRPr>
            </a:lvl1pPr>
          </a:lstStyle>
          <a:p>
            <a:r>
              <a:rPr lang="en-US" dirty="0"/>
              <a:t>Data as of 05/05/17</a:t>
            </a:r>
          </a:p>
        </p:txBody>
      </p:sp>
      <p:cxnSp>
        <p:nvCxnSpPr>
          <p:cNvPr id="7" name="Straight Connector 6"/>
          <p:cNvCxnSpPr/>
          <p:nvPr userDrawn="1"/>
        </p:nvCxnSpPr>
        <p:spPr>
          <a:xfrm>
            <a:off x="838200" y="6400451"/>
            <a:ext cx="1071536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ide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a:xfrm>
            <a:off x="838200" y="1610772"/>
            <a:ext cx="10715368" cy="915612"/>
          </a:xfrm>
        </p:spPr>
        <p:txBody>
          <a:bodyPr/>
          <a:lstStyle>
            <a:lvl1pPr marL="0" indent="0">
              <a:buNone/>
              <a:defRPr i="1">
                <a:latin typeface="Georgia" charset="0"/>
                <a:ea typeface="Georgia" charset="0"/>
                <a:cs typeface="Georgia" charset="0"/>
              </a:defRPr>
            </a:lvl1pPr>
            <a:lvl2pPr marL="7938" indent="0">
              <a:spcBef>
                <a:spcPts val="2400"/>
              </a:spcBef>
              <a:buNone/>
              <a:tabLst/>
              <a:defRPr cap="all" spc="100" baseline="0">
                <a:solidFill>
                  <a:schemeClr val="accent2"/>
                </a:solidFill>
                <a:latin typeface="Oswald" charset="0"/>
                <a:ea typeface="Oswald" charset="0"/>
                <a:cs typeface="Oswald" charset="0"/>
              </a:defRPr>
            </a:lvl2pPr>
          </a:lstStyle>
          <a:p>
            <a:pPr lvl="0"/>
            <a:r>
              <a:rPr lang="en-US" dirty="0"/>
              <a:t>Level 1 text. Bullet is optional and may be removed. Click “indent more” to access additional type styles.</a:t>
            </a:r>
          </a:p>
          <a:p>
            <a:pPr lvl="1"/>
            <a:r>
              <a:rPr lang="en-US" dirty="0"/>
              <a:t>Level 2 headline</a:t>
            </a:r>
          </a:p>
        </p:txBody>
      </p:sp>
      <p:sp>
        <p:nvSpPr>
          <p:cNvPr id="6" name="Slide Number Placeholder 2"/>
          <p:cNvSpPr>
            <a:spLocks noGrp="1"/>
          </p:cNvSpPr>
          <p:nvPr>
            <p:ph type="sldNum" sz="quarter" idx="4"/>
          </p:nvPr>
        </p:nvSpPr>
        <p:spPr>
          <a:xfrm>
            <a:off x="11092070" y="6400800"/>
            <a:ext cx="461498" cy="457200"/>
          </a:xfrm>
          <a:prstGeom prst="rect">
            <a:avLst/>
          </a:prstGeom>
        </p:spPr>
        <p:txBody>
          <a:bodyPr anchor="ctr"/>
          <a:lstStyle>
            <a:lvl1pPr algn="r">
              <a:defRPr sz="1000"/>
            </a:lvl1pPr>
          </a:lstStyle>
          <a:p>
            <a:fld id="{EACE6E22-E655-5947-A8B4-6F095FBA2C12}" type="slidenum">
              <a:rPr lang="en-US" smtClean="0"/>
              <a:pPr/>
              <a:t>‹#›</a:t>
            </a:fld>
            <a:endParaRPr lang="en-US" dirty="0"/>
          </a:p>
        </p:txBody>
      </p:sp>
      <p:sp>
        <p:nvSpPr>
          <p:cNvPr id="7" name="Footer Placeholder 3"/>
          <p:cNvSpPr>
            <a:spLocks noGrp="1"/>
          </p:cNvSpPr>
          <p:nvPr>
            <p:ph type="ftr" sz="quarter" idx="3"/>
          </p:nvPr>
        </p:nvSpPr>
        <p:spPr>
          <a:xfrm>
            <a:off x="838200" y="6400451"/>
            <a:ext cx="10253870" cy="457549"/>
          </a:xfrm>
          <a:prstGeom prst="rect">
            <a:avLst/>
          </a:prstGeom>
        </p:spPr>
        <p:txBody>
          <a:bodyPr anchor="ctr"/>
          <a:lstStyle>
            <a:lvl1pPr>
              <a:defRPr sz="700" i="1">
                <a:latin typeface="Georgia" charset="0"/>
                <a:ea typeface="Georgia" charset="0"/>
                <a:cs typeface="Georgia" charset="0"/>
              </a:defRPr>
            </a:lvl1pPr>
          </a:lstStyle>
          <a:p>
            <a:r>
              <a:rPr lang="en-US" dirty="0"/>
              <a:t>Data as of 05/05/17</a:t>
            </a:r>
          </a:p>
        </p:txBody>
      </p:sp>
      <p:cxnSp>
        <p:nvCxnSpPr>
          <p:cNvPr id="8" name="Straight Connector 7"/>
          <p:cNvCxnSpPr/>
          <p:nvPr userDrawn="1"/>
        </p:nvCxnSpPr>
        <p:spPr>
          <a:xfrm>
            <a:off x="838200" y="6498773"/>
            <a:ext cx="1071536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ide Blue Callou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a:xfrm>
            <a:off x="838200" y="1610772"/>
            <a:ext cx="10715368" cy="915612"/>
          </a:xfrm>
        </p:spPr>
        <p:txBody>
          <a:bodyPr>
            <a:normAutofit/>
          </a:bodyPr>
          <a:lstStyle>
            <a:lvl1pPr marL="0" indent="0">
              <a:spcBef>
                <a:spcPts val="1200"/>
              </a:spcBef>
              <a:buNone/>
              <a:defRPr sz="1800" i="0">
                <a:solidFill>
                  <a:schemeClr val="accent2"/>
                </a:solidFill>
                <a:latin typeface="Calibri" charset="0"/>
                <a:ea typeface="Calibri" charset="0"/>
                <a:cs typeface="Calibri" charset="0"/>
              </a:defRPr>
            </a:lvl1pPr>
            <a:lvl2pPr marL="7938" indent="0">
              <a:spcBef>
                <a:spcPts val="2400"/>
              </a:spcBef>
              <a:buNone/>
              <a:tabLst/>
              <a:defRPr cap="all" spc="100" baseline="0">
                <a:solidFill>
                  <a:schemeClr val="accent4"/>
                </a:solidFill>
                <a:latin typeface="Oswald" charset="0"/>
                <a:ea typeface="Oswald" charset="0"/>
                <a:cs typeface="Oswald" charset="0"/>
              </a:defRPr>
            </a:lvl2pPr>
          </a:lstStyle>
          <a:p>
            <a:pPr lvl="0"/>
            <a:r>
              <a:rPr lang="en-US" dirty="0"/>
              <a:t>Level 1 text. Bullet is optional and may be removed. Click “indent more” to access additional type styles</a:t>
            </a:r>
          </a:p>
        </p:txBody>
      </p:sp>
      <p:sp>
        <p:nvSpPr>
          <p:cNvPr id="7" name="Slide Number Placeholder 2"/>
          <p:cNvSpPr>
            <a:spLocks noGrp="1"/>
          </p:cNvSpPr>
          <p:nvPr>
            <p:ph type="sldNum" sz="quarter" idx="4"/>
          </p:nvPr>
        </p:nvSpPr>
        <p:spPr>
          <a:xfrm>
            <a:off x="11092070" y="6400800"/>
            <a:ext cx="461498" cy="457200"/>
          </a:xfrm>
          <a:prstGeom prst="rect">
            <a:avLst/>
          </a:prstGeom>
        </p:spPr>
        <p:txBody>
          <a:bodyPr anchor="ctr"/>
          <a:lstStyle>
            <a:lvl1pPr algn="r">
              <a:defRPr sz="1000"/>
            </a:lvl1pPr>
          </a:lstStyle>
          <a:p>
            <a:fld id="{EACE6E22-E655-5947-A8B4-6F095FBA2C12}" type="slidenum">
              <a:rPr lang="en-US" smtClean="0"/>
              <a:pPr/>
              <a:t>‹#›</a:t>
            </a:fld>
            <a:endParaRPr lang="en-US" dirty="0"/>
          </a:p>
        </p:txBody>
      </p:sp>
      <p:sp>
        <p:nvSpPr>
          <p:cNvPr id="8" name="Footer Placeholder 3"/>
          <p:cNvSpPr>
            <a:spLocks noGrp="1"/>
          </p:cNvSpPr>
          <p:nvPr>
            <p:ph type="ftr" sz="quarter" idx="3"/>
          </p:nvPr>
        </p:nvSpPr>
        <p:spPr>
          <a:xfrm>
            <a:off x="838200" y="6400451"/>
            <a:ext cx="10253870" cy="457549"/>
          </a:xfrm>
          <a:prstGeom prst="rect">
            <a:avLst/>
          </a:prstGeom>
        </p:spPr>
        <p:txBody>
          <a:bodyPr anchor="ctr"/>
          <a:lstStyle>
            <a:lvl1pPr>
              <a:defRPr sz="700" i="1">
                <a:latin typeface="Georgia" charset="0"/>
                <a:ea typeface="Georgia" charset="0"/>
                <a:cs typeface="Georgia" charset="0"/>
              </a:defRPr>
            </a:lvl1pPr>
          </a:lstStyle>
          <a:p>
            <a:r>
              <a:rPr lang="en-US" dirty="0"/>
              <a:t>Data as of 05/05/17</a:t>
            </a:r>
          </a:p>
        </p:txBody>
      </p:sp>
      <p:cxnSp>
        <p:nvCxnSpPr>
          <p:cNvPr id="10" name="Straight Connector 9"/>
          <p:cNvCxnSpPr/>
          <p:nvPr userDrawn="1"/>
        </p:nvCxnSpPr>
        <p:spPr>
          <a:xfrm>
            <a:off x="838200" y="6400451"/>
            <a:ext cx="1071536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C Master Title">
    <p:spTree>
      <p:nvGrpSpPr>
        <p:cNvPr id="1" name=""/>
        <p:cNvGrpSpPr/>
        <p:nvPr/>
      </p:nvGrpSpPr>
      <p:grpSpPr>
        <a:xfrm>
          <a:off x="0" y="0"/>
          <a:ext cx="0" cy="0"/>
          <a:chOff x="0" y="0"/>
          <a:chExt cx="0" cy="0"/>
        </a:xfrm>
      </p:grpSpPr>
      <p:sp>
        <p:nvSpPr>
          <p:cNvPr id="4" name="Slide Number Placeholder 15"/>
          <p:cNvSpPr>
            <a:spLocks noGrp="1"/>
          </p:cNvSpPr>
          <p:nvPr>
            <p:ph type="sldNum" sz="quarter" idx="4"/>
          </p:nvPr>
        </p:nvSpPr>
        <p:spPr>
          <a:xfrm>
            <a:off x="11092070" y="6400800"/>
            <a:ext cx="461498" cy="457200"/>
          </a:xfrm>
          <a:prstGeom prst="rect">
            <a:avLst/>
          </a:prstGeom>
        </p:spPr>
        <p:txBody>
          <a:bodyPr vert="horz" lIns="91440" tIns="45720" rIns="91440" bIns="45720" rtlCol="0" anchor="ctr"/>
          <a:lstStyle>
            <a:lvl1pPr algn="r">
              <a:defRPr sz="1000">
                <a:solidFill>
                  <a:schemeClr val="bg1"/>
                </a:solidFill>
              </a:defRPr>
            </a:lvl1pPr>
          </a:lstStyle>
          <a:p>
            <a:fld id="{EACE6E22-E655-5947-A8B4-6F095FBA2C12}" type="slidenum">
              <a:rPr lang="en-US" smtClean="0"/>
              <a:pPr/>
              <a:t>‹#›</a:t>
            </a:fld>
            <a:endParaRPr lang="en-US" dirty="0"/>
          </a:p>
        </p:txBody>
      </p:sp>
      <p:sp>
        <p:nvSpPr>
          <p:cNvPr id="7"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a:t>This document is confidential and intended solely for the client to whom it is addressed.</a:t>
            </a:r>
            <a:endParaRPr lang="en-US" dirty="0"/>
          </a:p>
        </p:txBody>
      </p:sp>
      <p:cxnSp>
        <p:nvCxnSpPr>
          <p:cNvPr id="8" name="Straight Connector 7"/>
          <p:cNvCxnSpPr/>
          <p:nvPr userDrawn="1"/>
        </p:nvCxnSpPr>
        <p:spPr>
          <a:xfrm>
            <a:off x="4782889" y="6400451"/>
            <a:ext cx="6770679"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1513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C Pull quote 1">
    <p:spTree>
      <p:nvGrpSpPr>
        <p:cNvPr id="1" name=""/>
        <p:cNvGrpSpPr/>
        <p:nvPr/>
      </p:nvGrpSpPr>
      <p:grpSpPr>
        <a:xfrm>
          <a:off x="0" y="0"/>
          <a:ext cx="0" cy="0"/>
          <a:chOff x="0" y="0"/>
          <a:chExt cx="0" cy="0"/>
        </a:xfrm>
      </p:grpSpPr>
      <p:sp>
        <p:nvSpPr>
          <p:cNvPr id="5" name="Content Placeholder 4"/>
          <p:cNvSpPr>
            <a:spLocks noGrp="1"/>
          </p:cNvSpPr>
          <p:nvPr>
            <p:ph sz="quarter" idx="12" hasCustomPrompt="1"/>
          </p:nvPr>
        </p:nvSpPr>
        <p:spPr>
          <a:xfrm>
            <a:off x="4783138" y="377825"/>
            <a:ext cx="6770430" cy="5824538"/>
          </a:xfrm>
        </p:spPr>
        <p:txBody>
          <a:bodyPr/>
          <a:lstStyle>
            <a:lvl1pPr marL="0" marR="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lvl1pPr>
            <a:lvl2pPr marL="11113" marR="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lvl2pPr>
            <a:lvl3pPr marL="0" marR="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lvl3pPr>
          </a:lstStyle>
          <a:p>
            <a:pPr marL="0" marR="0" lvl="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pPr>
            <a:r>
              <a:rPr lang="en-US" dirty="0"/>
              <a:t>LEVEL 1 TITLE</a:t>
            </a:r>
          </a:p>
          <a:p>
            <a:pPr marL="11113" marR="0" lvl="1"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pPr>
            <a:r>
              <a:rPr lang="en-US" dirty="0"/>
              <a:t>“Pull quote goes here. All text should be white. Pull quote goes here. All text should be white. Pull quote goes here.</a:t>
            </a:r>
            <a:br>
              <a:rPr lang="en-US" dirty="0"/>
            </a:br>
            <a:r>
              <a:rPr lang="en-US" dirty="0"/>
              <a:t>All text should be white.”</a:t>
            </a:r>
          </a:p>
          <a:p>
            <a:pPr marL="0" marR="0" lvl="2"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pPr>
            <a:r>
              <a:rPr lang="en-US" dirty="0"/>
              <a:t>PERSON BEING QUOTED</a:t>
            </a:r>
          </a:p>
        </p:txBody>
      </p:sp>
      <p:sp>
        <p:nvSpPr>
          <p:cNvPr id="8" name="Slide Number Placeholder 15"/>
          <p:cNvSpPr>
            <a:spLocks noGrp="1"/>
          </p:cNvSpPr>
          <p:nvPr>
            <p:ph type="sldNum" sz="quarter" idx="4"/>
          </p:nvPr>
        </p:nvSpPr>
        <p:spPr>
          <a:xfrm>
            <a:off x="11092070" y="6400800"/>
            <a:ext cx="461498" cy="457200"/>
          </a:xfrm>
          <a:prstGeom prst="rect">
            <a:avLst/>
          </a:prstGeom>
        </p:spPr>
        <p:txBody>
          <a:bodyPr vert="horz" lIns="91440" tIns="45720" rIns="91440" bIns="45720" rtlCol="0" anchor="ctr"/>
          <a:lstStyle>
            <a:lvl1pPr algn="r">
              <a:defRPr sz="1000">
                <a:solidFill>
                  <a:schemeClr val="bg1"/>
                </a:solidFill>
              </a:defRPr>
            </a:lvl1pPr>
          </a:lstStyle>
          <a:p>
            <a:fld id="{EACE6E22-E655-5947-A8B4-6F095FBA2C12}" type="slidenum">
              <a:rPr lang="en-US" smtClean="0"/>
              <a:pPr/>
              <a:t>‹#›</a:t>
            </a:fld>
            <a:endParaRPr lang="en-US" dirty="0"/>
          </a:p>
        </p:txBody>
      </p:sp>
      <p:sp>
        <p:nvSpPr>
          <p:cNvPr id="9"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a:t>This document is confidential and intended solely for the client to whom it is addressed.</a:t>
            </a:r>
            <a:endParaRPr lang="en-US" dirty="0"/>
          </a:p>
        </p:txBody>
      </p:sp>
      <p:cxnSp>
        <p:nvCxnSpPr>
          <p:cNvPr id="10" name="Straight Connector 9"/>
          <p:cNvCxnSpPr/>
          <p:nvPr userDrawn="1"/>
        </p:nvCxnSpPr>
        <p:spPr>
          <a:xfrm>
            <a:off x="4782889" y="6400451"/>
            <a:ext cx="6770679"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estricted Cover">
    <p:spTree>
      <p:nvGrpSpPr>
        <p:cNvPr id="1" name=""/>
        <p:cNvGrpSpPr/>
        <p:nvPr/>
      </p:nvGrpSpPr>
      <p:grpSpPr>
        <a:xfrm>
          <a:off x="0" y="0"/>
          <a:ext cx="0" cy="0"/>
          <a:chOff x="0" y="0"/>
          <a:chExt cx="0" cy="0"/>
        </a:xfrm>
      </p:grpSpPr>
      <p:sp>
        <p:nvSpPr>
          <p:cNvPr id="6" name="Rectangle 5"/>
          <p:cNvSpPr/>
          <p:nvPr userDrawn="1"/>
        </p:nvSpPr>
        <p:spPr>
          <a:xfrm>
            <a:off x="0" y="839775"/>
            <a:ext cx="12192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7" name="Picture Placeholder 6"/>
          <p:cNvSpPr>
            <a:spLocks noGrp="1"/>
          </p:cNvSpPr>
          <p:nvPr>
            <p:ph type="pic" sz="quarter" idx="11"/>
          </p:nvPr>
        </p:nvSpPr>
        <p:spPr>
          <a:xfrm>
            <a:off x="336550" y="839775"/>
            <a:ext cx="3898900" cy="5588013"/>
          </a:xfrm>
          <a:solidFill>
            <a:schemeClr val="bg1"/>
          </a:solidFill>
        </p:spPr>
        <p:txBody>
          <a:bodyPr/>
          <a:lstStyle/>
          <a:p>
            <a:r>
              <a:rPr lang="en-US"/>
              <a:t>Click icon to add picture</a:t>
            </a:r>
          </a:p>
        </p:txBody>
      </p:sp>
      <p:sp>
        <p:nvSpPr>
          <p:cNvPr id="2" name="Title 1"/>
          <p:cNvSpPr>
            <a:spLocks noGrp="1"/>
          </p:cNvSpPr>
          <p:nvPr>
            <p:ph type="ctrTitle" hasCustomPrompt="1"/>
          </p:nvPr>
        </p:nvSpPr>
        <p:spPr>
          <a:xfrm>
            <a:off x="4651382" y="1381381"/>
            <a:ext cx="7227067" cy="2387600"/>
          </a:xfrm>
        </p:spPr>
        <p:txBody>
          <a:bodyPr anchor="b">
            <a:noAutofit/>
          </a:bodyPr>
          <a:lstStyle>
            <a:lvl1pPr algn="l">
              <a:lnSpc>
                <a:spcPct val="90000"/>
              </a:lnSpc>
              <a:defRPr sz="7000" spc="300" baseline="0">
                <a:solidFill>
                  <a:schemeClr val="bg1"/>
                </a:solidFill>
              </a:defRPr>
            </a:lvl1pPr>
          </a:lstStyle>
          <a:p>
            <a:r>
              <a:rPr lang="en-US" sz="7000" spc="300" dirty="0">
                <a:solidFill>
                  <a:schemeClr val="bg1"/>
                </a:solidFill>
              </a:rPr>
              <a:t>Click to Edit Title</a:t>
            </a:r>
          </a:p>
        </p:txBody>
      </p:sp>
      <p:sp>
        <p:nvSpPr>
          <p:cNvPr id="3" name="Subtitle 2"/>
          <p:cNvSpPr>
            <a:spLocks noGrp="1"/>
          </p:cNvSpPr>
          <p:nvPr>
            <p:ph type="subTitle" idx="1"/>
          </p:nvPr>
        </p:nvSpPr>
        <p:spPr>
          <a:xfrm>
            <a:off x="4651381" y="4296129"/>
            <a:ext cx="7227067"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7" name="Text Placeholder 16"/>
          <p:cNvSpPr>
            <a:spLocks noGrp="1"/>
          </p:cNvSpPr>
          <p:nvPr>
            <p:ph type="body" sz="quarter" idx="10" hasCustomPrompt="1"/>
          </p:nvPr>
        </p:nvSpPr>
        <p:spPr>
          <a:xfrm>
            <a:off x="4651381" y="5928912"/>
            <a:ext cx="5010151" cy="346075"/>
          </a:xfrm>
        </p:spPr>
        <p:txBody>
          <a:bodyPr>
            <a:normAutofit/>
          </a:bodyPr>
          <a:lstStyle>
            <a:lvl1pPr marL="0" indent="0">
              <a:buNone/>
              <a:defRPr sz="1200" b="0" i="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dirty="0"/>
              <a:t>Month Year</a:t>
            </a:r>
          </a:p>
        </p:txBody>
      </p:sp>
      <p:sp>
        <p:nvSpPr>
          <p:cNvPr id="9" name="TextBox 8"/>
          <p:cNvSpPr txBox="1"/>
          <p:nvPr userDrawn="1"/>
        </p:nvSpPr>
        <p:spPr>
          <a:xfrm>
            <a:off x="336550" y="837561"/>
            <a:ext cx="3898900" cy="207749"/>
          </a:xfrm>
          <a:prstGeom prst="rect">
            <a:avLst/>
          </a:prstGeom>
          <a:solidFill>
            <a:schemeClr val="tx1"/>
          </a:solidFill>
        </p:spPr>
        <p:txBody>
          <a:bodyPr wrap="square" rtlCol="0">
            <a:spAutoFit/>
          </a:bodyPr>
          <a:lstStyle/>
          <a:p>
            <a:pPr algn="ctr"/>
            <a:r>
              <a:rPr lang="en-US" sz="750" cap="all" spc="100">
                <a:solidFill>
                  <a:schemeClr val="bg1"/>
                </a:solidFill>
              </a:rPr>
              <a:t>Booz Allen Hamilton </a:t>
            </a:r>
            <a:r>
              <a:rPr lang="en-US" sz="750" cap="all" spc="100">
                <a:solidFill>
                  <a:srgbClr val="F7A81B"/>
                </a:solidFill>
              </a:rPr>
              <a:t>restricted</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30968" y="343179"/>
            <a:ext cx="1764792" cy="195568"/>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82940" y="6605330"/>
            <a:ext cx="3512820" cy="91184"/>
          </a:xfrm>
          <a:prstGeom prst="rect">
            <a:avLst/>
          </a:prstGeom>
        </p:spPr>
      </p:pic>
    </p:spTree>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C pull quote 2">
    <p:spTree>
      <p:nvGrpSpPr>
        <p:cNvPr id="1" name=""/>
        <p:cNvGrpSpPr/>
        <p:nvPr/>
      </p:nvGrpSpPr>
      <p:grpSpPr>
        <a:xfrm>
          <a:off x="0" y="0"/>
          <a:ext cx="0" cy="0"/>
          <a:chOff x="0" y="0"/>
          <a:chExt cx="0" cy="0"/>
        </a:xfrm>
      </p:grpSpPr>
      <p:sp>
        <p:nvSpPr>
          <p:cNvPr id="5" name="Content Placeholder 4"/>
          <p:cNvSpPr>
            <a:spLocks noGrp="1"/>
          </p:cNvSpPr>
          <p:nvPr>
            <p:ph sz="quarter" idx="12" hasCustomPrompt="1"/>
          </p:nvPr>
        </p:nvSpPr>
        <p:spPr>
          <a:xfrm>
            <a:off x="4783139" y="377825"/>
            <a:ext cx="6770430" cy="5824538"/>
          </a:xfrm>
        </p:spPr>
        <p:txBody>
          <a:bodyPr>
            <a:normAutofit/>
          </a:bodyPr>
          <a:lstStyle>
            <a:lvl1pPr marL="0" marR="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sz="2000"/>
            </a:lvl1pPr>
            <a:lvl2pPr marL="11113" marR="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lvl2pPr>
            <a:lvl3pPr marL="0" marR="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lvl3pPr>
          </a:lstStyle>
          <a:p>
            <a:pPr marL="0" marR="0" lvl="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pPr>
            <a:r>
              <a:rPr lang="en-US" dirty="0"/>
              <a:t>PULL QUOTE GOES HERE. USE A SPOT color TO CALL OUT CERTAIN WORDS. PULL QUOTE GOES HERE. USE A SPOT color TO CALL OUT CERTAIN WORDS. PULL QUOTE GOES HERE. USE A SPOT color TO CALL OUT CERTAIN WORDS. </a:t>
            </a:r>
          </a:p>
        </p:txBody>
      </p:sp>
      <p:sp>
        <p:nvSpPr>
          <p:cNvPr id="8" name="Slide Number Placeholder 15"/>
          <p:cNvSpPr>
            <a:spLocks noGrp="1"/>
          </p:cNvSpPr>
          <p:nvPr>
            <p:ph type="sldNum" sz="quarter" idx="4"/>
          </p:nvPr>
        </p:nvSpPr>
        <p:spPr>
          <a:xfrm>
            <a:off x="11092070" y="6400800"/>
            <a:ext cx="461498" cy="457200"/>
          </a:xfrm>
          <a:prstGeom prst="rect">
            <a:avLst/>
          </a:prstGeom>
        </p:spPr>
        <p:txBody>
          <a:bodyPr vert="horz" lIns="91440" tIns="45720" rIns="91440" bIns="45720" rtlCol="0" anchor="ctr"/>
          <a:lstStyle>
            <a:lvl1pPr algn="r">
              <a:defRPr sz="1000">
                <a:solidFill>
                  <a:schemeClr val="bg1"/>
                </a:solidFill>
              </a:defRPr>
            </a:lvl1pPr>
          </a:lstStyle>
          <a:p>
            <a:fld id="{EACE6E22-E655-5947-A8B4-6F095FBA2C12}" type="slidenum">
              <a:rPr lang="en-US" smtClean="0"/>
              <a:pPr/>
              <a:t>‹#›</a:t>
            </a:fld>
            <a:endParaRPr lang="en-US" dirty="0"/>
          </a:p>
        </p:txBody>
      </p:sp>
      <p:sp>
        <p:nvSpPr>
          <p:cNvPr id="9"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a:t>This document is confidential and intended solely for the client to whom it is addressed.</a:t>
            </a:r>
            <a:endParaRPr lang="en-US" dirty="0"/>
          </a:p>
        </p:txBody>
      </p:sp>
      <p:cxnSp>
        <p:nvCxnSpPr>
          <p:cNvPr id="10" name="Straight Connector 9"/>
          <p:cNvCxnSpPr/>
          <p:nvPr userDrawn="1"/>
        </p:nvCxnSpPr>
        <p:spPr>
          <a:xfrm>
            <a:off x="4782889" y="6400451"/>
            <a:ext cx="6770679"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branded Cover">
    <p:spTree>
      <p:nvGrpSpPr>
        <p:cNvPr id="1" name=""/>
        <p:cNvGrpSpPr/>
        <p:nvPr/>
      </p:nvGrpSpPr>
      <p:grpSpPr>
        <a:xfrm>
          <a:off x="0" y="0"/>
          <a:ext cx="0" cy="0"/>
          <a:chOff x="0" y="0"/>
          <a:chExt cx="0" cy="0"/>
        </a:xfrm>
      </p:grpSpPr>
      <p:sp>
        <p:nvSpPr>
          <p:cNvPr id="6" name="Rectangle 5"/>
          <p:cNvSpPr/>
          <p:nvPr userDrawn="1"/>
        </p:nvSpPr>
        <p:spPr>
          <a:xfrm>
            <a:off x="0" y="839775"/>
            <a:ext cx="12192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7" name="Picture Placeholder 6"/>
          <p:cNvSpPr>
            <a:spLocks noGrp="1"/>
          </p:cNvSpPr>
          <p:nvPr>
            <p:ph type="pic" sz="quarter" idx="11"/>
          </p:nvPr>
        </p:nvSpPr>
        <p:spPr>
          <a:xfrm>
            <a:off x="336550" y="839775"/>
            <a:ext cx="3898900" cy="5588013"/>
          </a:xfrm>
          <a:solidFill>
            <a:schemeClr val="bg1"/>
          </a:solidFill>
        </p:spPr>
        <p:txBody>
          <a:bodyPr/>
          <a:lstStyle/>
          <a:p>
            <a:r>
              <a:rPr lang="en-US"/>
              <a:t>Click icon to add picture</a:t>
            </a:r>
          </a:p>
        </p:txBody>
      </p:sp>
      <p:sp>
        <p:nvSpPr>
          <p:cNvPr id="2" name="Title 1"/>
          <p:cNvSpPr>
            <a:spLocks noGrp="1"/>
          </p:cNvSpPr>
          <p:nvPr>
            <p:ph type="ctrTitle" hasCustomPrompt="1"/>
          </p:nvPr>
        </p:nvSpPr>
        <p:spPr>
          <a:xfrm>
            <a:off x="4651382" y="1381381"/>
            <a:ext cx="7227067" cy="2387600"/>
          </a:xfrm>
        </p:spPr>
        <p:txBody>
          <a:bodyPr anchor="b">
            <a:noAutofit/>
          </a:bodyPr>
          <a:lstStyle>
            <a:lvl1pPr algn="l">
              <a:lnSpc>
                <a:spcPct val="90000"/>
              </a:lnSpc>
              <a:defRPr sz="7000" spc="300" baseline="0">
                <a:solidFill>
                  <a:schemeClr val="bg1"/>
                </a:solidFill>
              </a:defRPr>
            </a:lvl1pPr>
          </a:lstStyle>
          <a:p>
            <a:r>
              <a:rPr lang="en-US" sz="7000" spc="300" dirty="0">
                <a:solidFill>
                  <a:schemeClr val="bg1"/>
                </a:solidFill>
              </a:rPr>
              <a:t>Click to Edit Title</a:t>
            </a:r>
          </a:p>
        </p:txBody>
      </p:sp>
      <p:sp>
        <p:nvSpPr>
          <p:cNvPr id="3" name="Subtitle 2"/>
          <p:cNvSpPr>
            <a:spLocks noGrp="1"/>
          </p:cNvSpPr>
          <p:nvPr>
            <p:ph type="subTitle" idx="1"/>
          </p:nvPr>
        </p:nvSpPr>
        <p:spPr>
          <a:xfrm>
            <a:off x="4651381" y="4296129"/>
            <a:ext cx="7227067"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7" name="Text Placeholder 16"/>
          <p:cNvSpPr>
            <a:spLocks noGrp="1"/>
          </p:cNvSpPr>
          <p:nvPr>
            <p:ph type="body" sz="quarter" idx="10" hasCustomPrompt="1"/>
          </p:nvPr>
        </p:nvSpPr>
        <p:spPr>
          <a:xfrm>
            <a:off x="4651381" y="5928912"/>
            <a:ext cx="5010151" cy="346075"/>
          </a:xfrm>
        </p:spPr>
        <p:txBody>
          <a:bodyPr>
            <a:normAutofit/>
          </a:bodyPr>
          <a:lstStyle>
            <a:lvl1pPr marL="0" indent="0">
              <a:buNone/>
              <a:defRPr sz="1200" b="0" i="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dirty="0"/>
              <a:t>Month Year</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30968" y="343179"/>
            <a:ext cx="1764792" cy="195568"/>
          </a:xfrm>
          <a:prstGeom prst="rect">
            <a:avLst/>
          </a:prstGeom>
        </p:spPr>
      </p:pic>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bg>
      <p:bgPr>
        <a:gradFill>
          <a:gsLst>
            <a:gs pos="16000">
              <a:schemeClr val="accent2"/>
            </a:gs>
            <a:gs pos="74000">
              <a:schemeClr val="accent1"/>
            </a:gs>
          </a:gsLst>
          <a:path path="circle">
            <a:fillToRect t="100000" r="100000"/>
          </a:path>
        </a:gra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1" hasCustomPrompt="1"/>
          </p:nvPr>
        </p:nvSpPr>
        <p:spPr>
          <a:xfrm>
            <a:off x="366184" y="0"/>
            <a:ext cx="11436349" cy="6874859"/>
          </a:xfrm>
        </p:spPr>
        <p:txBody>
          <a:bodyPr anchor="ctr"/>
          <a:lstStyle>
            <a:lvl1pPr marL="0" indent="0" algn="ctr">
              <a:buNone/>
              <a:defRPr sz="6000" b="0" i="0" cap="all" spc="200" baseline="0">
                <a:solidFill>
                  <a:schemeClr val="bg1"/>
                </a:solidFill>
                <a:latin typeface="Oswald"/>
              </a:defRPr>
            </a:lvl1pPr>
            <a:lvl2pPr algn="ctr">
              <a:defRPr sz="1800" i="0" spc="100" baseline="0">
                <a:solidFill>
                  <a:schemeClr val="bg1"/>
                </a:solidFill>
                <a:latin typeface="+mn-lt"/>
              </a:defRPr>
            </a:lvl2pPr>
          </a:lstStyle>
          <a:p>
            <a:pPr lvl="0"/>
            <a:r>
              <a:rPr lang="en-US" dirty="0"/>
              <a:t>DIVIDER HEADING</a:t>
            </a:r>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hoto Title and Content">
    <p:spTree>
      <p:nvGrpSpPr>
        <p:cNvPr id="1" name=""/>
        <p:cNvGrpSpPr/>
        <p:nvPr/>
      </p:nvGrpSpPr>
      <p:grpSpPr>
        <a:xfrm>
          <a:off x="0" y="0"/>
          <a:ext cx="0" cy="0"/>
          <a:chOff x="0" y="0"/>
          <a:chExt cx="0" cy="0"/>
        </a:xfrm>
      </p:grpSpPr>
      <p:sp>
        <p:nvSpPr>
          <p:cNvPr id="12" name="Content Placeholder 11"/>
          <p:cNvSpPr>
            <a:spLocks noGrp="1"/>
          </p:cNvSpPr>
          <p:nvPr>
            <p:ph sz="quarter" idx="13"/>
          </p:nvPr>
        </p:nvSpPr>
        <p:spPr>
          <a:xfrm>
            <a:off x="4783138" y="1407445"/>
            <a:ext cx="6770687" cy="4705350"/>
          </a:xfrm>
        </p:spPr>
        <p:txBody>
          <a:bodyPr/>
          <a:lstStyle>
            <a:lvl2pPr>
              <a:spcAft>
                <a:spcPts val="0"/>
              </a:spcAft>
              <a:defRPr/>
            </a:lvl2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a:lstStyle/>
          <a:p>
            <a:r>
              <a:rPr lang="en-US"/>
              <a:t>Click to edit Master title style</a:t>
            </a:r>
          </a:p>
        </p:txBody>
      </p:sp>
      <p:sp>
        <p:nvSpPr>
          <p:cNvPr id="6" name="Picture Placeholder 3"/>
          <p:cNvSpPr>
            <a:spLocks noGrp="1"/>
          </p:cNvSpPr>
          <p:nvPr>
            <p:ph type="pic" sz="quarter" idx="14"/>
          </p:nvPr>
        </p:nvSpPr>
        <p:spPr>
          <a:xfrm>
            <a:off x="365802" y="1"/>
            <a:ext cx="3924300" cy="6857999"/>
          </a:xfrm>
          <a:solidFill>
            <a:schemeClr val="bg1"/>
          </a:solidFill>
        </p:spPr>
        <p:txBody>
          <a:bodyPr/>
          <a:lstStyle/>
          <a:p>
            <a:r>
              <a:rPr lang="en-US"/>
              <a:t>Click icon to add picture</a:t>
            </a:r>
          </a:p>
        </p:txBody>
      </p:sp>
      <p:sp>
        <p:nvSpPr>
          <p:cNvPr id="8" name="Slide Number Placeholder 15"/>
          <p:cNvSpPr>
            <a:spLocks noGrp="1"/>
          </p:cNvSpPr>
          <p:nvPr>
            <p:ph type="sldNum" sz="quarter" idx="4"/>
          </p:nvPr>
        </p:nvSpPr>
        <p:spPr>
          <a:xfrm>
            <a:off x="11092070" y="6400800"/>
            <a:ext cx="461498" cy="457200"/>
          </a:xfrm>
          <a:prstGeom prst="rect">
            <a:avLst/>
          </a:prstGeom>
        </p:spPr>
        <p:txBody>
          <a:bodyPr vert="horz" lIns="91440" tIns="45720" rIns="91440" bIns="4572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9"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This document is confidential and intended solely for the client to whom it is addressed.</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Title and Content 2 col">
    <p:spTree>
      <p:nvGrpSpPr>
        <p:cNvPr id="1" name=""/>
        <p:cNvGrpSpPr/>
        <p:nvPr/>
      </p:nvGrpSpPr>
      <p:grpSpPr>
        <a:xfrm>
          <a:off x="0" y="0"/>
          <a:ext cx="0" cy="0"/>
          <a:chOff x="0" y="0"/>
          <a:chExt cx="0" cy="0"/>
        </a:xfrm>
      </p:grpSpPr>
      <p:sp>
        <p:nvSpPr>
          <p:cNvPr id="12" name="Content Placeholder 11"/>
          <p:cNvSpPr>
            <a:spLocks noGrp="1"/>
          </p:cNvSpPr>
          <p:nvPr>
            <p:ph sz="quarter" idx="13"/>
          </p:nvPr>
        </p:nvSpPr>
        <p:spPr>
          <a:xfrm>
            <a:off x="4783139" y="1407445"/>
            <a:ext cx="3302082" cy="4705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a:lstStyle/>
          <a:p>
            <a:r>
              <a:rPr lang="en-US"/>
              <a:t>Click to edit Master title style</a:t>
            </a:r>
          </a:p>
        </p:txBody>
      </p:sp>
      <p:sp>
        <p:nvSpPr>
          <p:cNvPr id="9" name="Content Placeholder 11"/>
          <p:cNvSpPr>
            <a:spLocks noGrp="1"/>
          </p:cNvSpPr>
          <p:nvPr>
            <p:ph sz="quarter" idx="14"/>
          </p:nvPr>
        </p:nvSpPr>
        <p:spPr>
          <a:xfrm>
            <a:off x="8257839" y="1407445"/>
            <a:ext cx="3302082" cy="4705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3"/>
          <p:cNvSpPr>
            <a:spLocks noGrp="1"/>
          </p:cNvSpPr>
          <p:nvPr>
            <p:ph type="pic" sz="quarter" idx="15"/>
          </p:nvPr>
        </p:nvSpPr>
        <p:spPr>
          <a:xfrm>
            <a:off x="365802" y="1"/>
            <a:ext cx="3924300" cy="6857999"/>
          </a:xfrm>
          <a:solidFill>
            <a:schemeClr val="bg1"/>
          </a:solidFill>
        </p:spPr>
        <p:txBody>
          <a:bodyPr/>
          <a:lstStyle/>
          <a:p>
            <a:r>
              <a:rPr lang="en-US"/>
              <a:t>Click icon to add picture</a:t>
            </a:r>
          </a:p>
        </p:txBody>
      </p:sp>
      <p:sp>
        <p:nvSpPr>
          <p:cNvPr id="10" name="Slide Number Placeholder 15"/>
          <p:cNvSpPr>
            <a:spLocks noGrp="1"/>
          </p:cNvSpPr>
          <p:nvPr>
            <p:ph type="sldNum" sz="quarter" idx="4"/>
          </p:nvPr>
        </p:nvSpPr>
        <p:spPr>
          <a:xfrm>
            <a:off x="11092070" y="6400800"/>
            <a:ext cx="461498" cy="457200"/>
          </a:xfrm>
          <a:prstGeom prst="rect">
            <a:avLst/>
          </a:prstGeom>
        </p:spPr>
        <p:txBody>
          <a:bodyPr vert="horz" lIns="91440" tIns="45720" rIns="91440" bIns="4572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1"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This document is confidential and intended solely for the client to whom it is addressed.</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hoto Title and Content Graphics">
    <p:spTree>
      <p:nvGrpSpPr>
        <p:cNvPr id="1" name=""/>
        <p:cNvGrpSpPr/>
        <p:nvPr/>
      </p:nvGrpSpPr>
      <p:grpSpPr>
        <a:xfrm>
          <a:off x="0" y="0"/>
          <a:ext cx="0" cy="0"/>
          <a:chOff x="0" y="0"/>
          <a:chExt cx="0" cy="0"/>
        </a:xfrm>
      </p:grpSpPr>
      <p:sp>
        <p:nvSpPr>
          <p:cNvPr id="12" name="Content Placeholder 11"/>
          <p:cNvSpPr>
            <a:spLocks noGrp="1"/>
          </p:cNvSpPr>
          <p:nvPr>
            <p:ph sz="quarter" idx="13"/>
          </p:nvPr>
        </p:nvSpPr>
        <p:spPr>
          <a:xfrm>
            <a:off x="4783139" y="1407445"/>
            <a:ext cx="6770430" cy="349166"/>
          </a:xfrm>
        </p:spPr>
        <p:txBody>
          <a:bodyPr/>
          <a:lstStyle>
            <a:lvl1pPr marL="0" indent="0">
              <a:buNone/>
              <a:defRPr sz="1200" i="1">
                <a:latin typeface="Georgia" charset="0"/>
                <a:ea typeface="Georgia" charset="0"/>
                <a:cs typeface="Georgia" charset="0"/>
              </a:defRPr>
            </a:lvl1pPr>
          </a:lstStyle>
          <a:p>
            <a:pPr lvl="0"/>
            <a:r>
              <a:rPr lang="en-US"/>
              <a:t>Click to edit Master text styles</a:t>
            </a:r>
          </a:p>
        </p:txBody>
      </p:sp>
      <p:sp>
        <p:nvSpPr>
          <p:cNvPr id="7" name="Title 6"/>
          <p:cNvSpPr>
            <a:spLocks noGrp="1"/>
          </p:cNvSpPr>
          <p:nvPr>
            <p:ph type="title"/>
          </p:nvPr>
        </p:nvSpPr>
        <p:spPr/>
        <p:txBody>
          <a:bodyPr/>
          <a:lstStyle/>
          <a:p>
            <a:r>
              <a:rPr lang="en-US"/>
              <a:t>Click to edit Master title style</a:t>
            </a:r>
          </a:p>
        </p:txBody>
      </p:sp>
      <p:sp>
        <p:nvSpPr>
          <p:cNvPr id="6" name="Picture Placeholder 3"/>
          <p:cNvSpPr>
            <a:spLocks noGrp="1"/>
          </p:cNvSpPr>
          <p:nvPr>
            <p:ph type="pic" sz="quarter" idx="14"/>
          </p:nvPr>
        </p:nvSpPr>
        <p:spPr>
          <a:xfrm>
            <a:off x="365802" y="1"/>
            <a:ext cx="3924300" cy="6857999"/>
          </a:xfrm>
          <a:solidFill>
            <a:schemeClr val="bg1"/>
          </a:solidFill>
        </p:spPr>
        <p:txBody>
          <a:bodyPr/>
          <a:lstStyle/>
          <a:p>
            <a:r>
              <a:rPr lang="en-US"/>
              <a:t>Click icon to add picture</a:t>
            </a:r>
          </a:p>
        </p:txBody>
      </p:sp>
      <p:sp>
        <p:nvSpPr>
          <p:cNvPr id="8" name="Slide Number Placeholder 15"/>
          <p:cNvSpPr>
            <a:spLocks noGrp="1"/>
          </p:cNvSpPr>
          <p:nvPr>
            <p:ph type="sldNum" sz="quarter" idx="4"/>
          </p:nvPr>
        </p:nvSpPr>
        <p:spPr>
          <a:xfrm>
            <a:off x="11092070" y="6400800"/>
            <a:ext cx="461498" cy="457200"/>
          </a:xfrm>
          <a:prstGeom prst="rect">
            <a:avLst/>
          </a:prstGeom>
        </p:spPr>
        <p:txBody>
          <a:bodyPr vert="horz" lIns="91440" tIns="45720" rIns="91440" bIns="4572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9"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This document is confidential and intended solely for the client to whom it is addressed.</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 Title and Content Charts">
    <p:spTree>
      <p:nvGrpSpPr>
        <p:cNvPr id="1" name=""/>
        <p:cNvGrpSpPr/>
        <p:nvPr/>
      </p:nvGrpSpPr>
      <p:grpSpPr>
        <a:xfrm>
          <a:off x="0" y="0"/>
          <a:ext cx="0" cy="0"/>
          <a:chOff x="0" y="0"/>
          <a:chExt cx="0" cy="0"/>
        </a:xfrm>
      </p:grpSpPr>
      <p:sp>
        <p:nvSpPr>
          <p:cNvPr id="12" name="Content Placeholder 11"/>
          <p:cNvSpPr>
            <a:spLocks noGrp="1"/>
          </p:cNvSpPr>
          <p:nvPr>
            <p:ph sz="quarter" idx="13"/>
          </p:nvPr>
        </p:nvSpPr>
        <p:spPr>
          <a:xfrm>
            <a:off x="4783139" y="1407445"/>
            <a:ext cx="6770430" cy="349166"/>
          </a:xfrm>
        </p:spPr>
        <p:txBody>
          <a:bodyPr/>
          <a:lstStyle>
            <a:lvl1pPr marL="0" indent="0">
              <a:buNone/>
              <a:defRPr sz="1200" i="1">
                <a:latin typeface="Georgia" charset="0"/>
                <a:ea typeface="Georgia" charset="0"/>
                <a:cs typeface="Georgia" charset="0"/>
              </a:defRPr>
            </a:lvl1pPr>
          </a:lstStyle>
          <a:p>
            <a:pPr lvl="0"/>
            <a:r>
              <a:rPr lang="en-US"/>
              <a:t>Click to edit Master text styles</a:t>
            </a:r>
          </a:p>
        </p:txBody>
      </p:sp>
      <p:sp>
        <p:nvSpPr>
          <p:cNvPr id="7" name="Title 6"/>
          <p:cNvSpPr>
            <a:spLocks noGrp="1"/>
          </p:cNvSpPr>
          <p:nvPr>
            <p:ph type="title"/>
          </p:nvPr>
        </p:nvSpPr>
        <p:spPr/>
        <p:txBody>
          <a:bodyPr/>
          <a:lstStyle/>
          <a:p>
            <a:r>
              <a:rPr lang="en-US"/>
              <a:t>Click to edit Master title style</a:t>
            </a:r>
          </a:p>
        </p:txBody>
      </p:sp>
      <p:sp>
        <p:nvSpPr>
          <p:cNvPr id="6" name="Chart Placeholder 4"/>
          <p:cNvSpPr>
            <a:spLocks noGrp="1"/>
          </p:cNvSpPr>
          <p:nvPr>
            <p:ph type="chart" sz="quarter" idx="12"/>
          </p:nvPr>
        </p:nvSpPr>
        <p:spPr>
          <a:xfrm>
            <a:off x="4782478" y="2780284"/>
            <a:ext cx="3385751" cy="2773565"/>
          </a:xfrm>
        </p:spPr>
        <p:txBody>
          <a:bodyPr/>
          <a:lstStyle/>
          <a:p>
            <a:r>
              <a:rPr lang="en-US"/>
              <a:t>Click icon to add chart</a:t>
            </a:r>
          </a:p>
        </p:txBody>
      </p:sp>
      <p:sp>
        <p:nvSpPr>
          <p:cNvPr id="8" name="Chart Placeholder 4"/>
          <p:cNvSpPr>
            <a:spLocks noGrp="1"/>
          </p:cNvSpPr>
          <p:nvPr>
            <p:ph type="chart" sz="quarter" idx="14"/>
          </p:nvPr>
        </p:nvSpPr>
        <p:spPr>
          <a:xfrm>
            <a:off x="8192531" y="2780285"/>
            <a:ext cx="3361864" cy="2773565"/>
          </a:xfrm>
        </p:spPr>
        <p:txBody>
          <a:bodyPr/>
          <a:lstStyle/>
          <a:p>
            <a:r>
              <a:rPr lang="en-US"/>
              <a:t>Click icon to add chart</a:t>
            </a:r>
          </a:p>
        </p:txBody>
      </p:sp>
      <p:sp>
        <p:nvSpPr>
          <p:cNvPr id="9" name="Picture Placeholder 3"/>
          <p:cNvSpPr>
            <a:spLocks noGrp="1"/>
          </p:cNvSpPr>
          <p:nvPr>
            <p:ph type="pic" sz="quarter" idx="15"/>
          </p:nvPr>
        </p:nvSpPr>
        <p:spPr>
          <a:xfrm>
            <a:off x="365802" y="1"/>
            <a:ext cx="3924300" cy="6857999"/>
          </a:xfrm>
          <a:solidFill>
            <a:schemeClr val="bg1"/>
          </a:solidFill>
        </p:spPr>
        <p:txBody>
          <a:bodyPr/>
          <a:lstStyle/>
          <a:p>
            <a:r>
              <a:rPr lang="en-US"/>
              <a:t>Click icon to add picture</a:t>
            </a:r>
          </a:p>
        </p:txBody>
      </p:sp>
      <p:sp>
        <p:nvSpPr>
          <p:cNvPr id="10" name="Slide Number Placeholder 15"/>
          <p:cNvSpPr>
            <a:spLocks noGrp="1"/>
          </p:cNvSpPr>
          <p:nvPr>
            <p:ph type="sldNum" sz="quarter" idx="4"/>
          </p:nvPr>
        </p:nvSpPr>
        <p:spPr>
          <a:xfrm>
            <a:off x="11092070" y="6400800"/>
            <a:ext cx="461498" cy="457200"/>
          </a:xfrm>
          <a:prstGeom prst="rect">
            <a:avLst/>
          </a:prstGeom>
        </p:spPr>
        <p:txBody>
          <a:bodyPr vert="horz" lIns="91440" tIns="45720" rIns="91440" bIns="4572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1"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This document is confidential and intended solely for the client to whom it is addressed.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5" Type="http://schemas.openxmlformats.org/officeDocument/2006/relationships/image" Target="../media/image3.pn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bwMode="auto">
          <a:xfrm>
            <a:off x="0" y="0"/>
            <a:ext cx="365760" cy="6857999"/>
          </a:xfrm>
          <a:prstGeom prst="rect">
            <a:avLst/>
          </a:prstGeom>
          <a:solidFill>
            <a:schemeClr val="accent1"/>
          </a:solidFill>
          <a:ln>
            <a:noFill/>
          </a:ln>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bg1"/>
                </a:solidFill>
              </a:rPr>
              <a:t> </a:t>
            </a:r>
          </a:p>
        </p:txBody>
      </p:sp>
      <p:sp>
        <p:nvSpPr>
          <p:cNvPr id="10" name="Slide Number Placeholder 15"/>
          <p:cNvSpPr>
            <a:spLocks noGrp="1"/>
          </p:cNvSpPr>
          <p:nvPr>
            <p:ph type="sldNum" sz="quarter" idx="4"/>
          </p:nvPr>
        </p:nvSpPr>
        <p:spPr>
          <a:xfrm>
            <a:off x="11092070" y="6400800"/>
            <a:ext cx="461498" cy="457200"/>
          </a:xfrm>
          <a:prstGeom prst="rect">
            <a:avLst/>
          </a:prstGeom>
        </p:spPr>
        <p:txBody>
          <a:bodyPr vert="horz" lIns="91440" tIns="45720" rIns="91440" bIns="4572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1"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This document is confidential and intended solely for the client to whom it is addressed.</a:t>
            </a:r>
            <a:endParaRPr lang="en-US" dirty="0"/>
          </a:p>
        </p:txBody>
      </p:sp>
      <p:sp>
        <p:nvSpPr>
          <p:cNvPr id="12" name="Title Placeholder 1"/>
          <p:cNvSpPr>
            <a:spLocks noGrp="1"/>
          </p:cNvSpPr>
          <p:nvPr>
            <p:ph type="title"/>
          </p:nvPr>
        </p:nvSpPr>
        <p:spPr>
          <a:xfrm>
            <a:off x="4782889" y="212962"/>
            <a:ext cx="6770680" cy="981308"/>
          </a:xfrm>
          <a:prstGeom prst="rect">
            <a:avLst/>
          </a:prstGeom>
        </p:spPr>
        <p:txBody>
          <a:bodyPr vert="horz" lIns="0" tIns="0" rIns="0" bIns="0" rtlCol="0" anchor="b">
            <a:noAutofit/>
          </a:bodyPr>
          <a:lstStyle/>
          <a:p>
            <a:r>
              <a:rPr lang="en-US"/>
              <a:t>Click to edit Master title style</a:t>
            </a:r>
            <a:endParaRPr lang="en-US" dirty="0"/>
          </a:p>
        </p:txBody>
      </p:sp>
      <p:sp>
        <p:nvSpPr>
          <p:cNvPr id="13" name="Text Placeholder 2"/>
          <p:cNvSpPr>
            <a:spLocks noGrp="1"/>
          </p:cNvSpPr>
          <p:nvPr>
            <p:ph type="body" idx="1"/>
          </p:nvPr>
        </p:nvSpPr>
        <p:spPr>
          <a:xfrm>
            <a:off x="4782890" y="1395713"/>
            <a:ext cx="6770678" cy="4626943"/>
          </a:xfrm>
          <a:prstGeom prst="rect">
            <a:avLst/>
          </a:prstGeom>
        </p:spPr>
        <p:txBody>
          <a:bodyPr vert="horz" lIns="0" tIns="0" rIns="0" bIns="0" rtlCol="0">
            <a:noAutofit/>
          </a:bodyPr>
          <a:lstStyle/>
          <a:p>
            <a:pPr lvl="0"/>
            <a:r>
              <a:rPr lang="en-US" dirty="0"/>
              <a:t>Level 1 text bullet</a:t>
            </a:r>
          </a:p>
          <a:p>
            <a:pPr lvl="1"/>
            <a:r>
              <a:rPr lang="en-US" dirty="0"/>
              <a:t>Level 2 nested bullet</a:t>
            </a:r>
          </a:p>
          <a:p>
            <a:pPr lvl="2"/>
            <a:r>
              <a:rPr lang="en-US" dirty="0"/>
              <a:t>Third level optional paragraph description</a:t>
            </a:r>
          </a:p>
          <a:p>
            <a:pPr lvl="3"/>
            <a:r>
              <a:rPr lang="en-US" dirty="0"/>
              <a:t>Fourth level optional subhead</a:t>
            </a:r>
          </a:p>
          <a:p>
            <a:pPr lvl="4"/>
            <a:r>
              <a:rPr lang="en-US" sz="1400" i="1" dirty="0"/>
              <a:t>Level 5 source info</a:t>
            </a:r>
            <a:endParaRPr lang="en-US" dirty="0"/>
          </a:p>
        </p:txBody>
      </p:sp>
    </p:spTree>
    <p:extLst>
      <p:ext uri="{BB962C8B-B14F-4D97-AF65-F5344CB8AC3E}">
        <p14:creationId xmlns:p14="http://schemas.microsoft.com/office/powerpoint/2010/main" val="261620314"/>
      </p:ext>
    </p:extLst>
  </p:cSld>
  <p:clrMap bg1="lt1" tx1="dk1" bg2="lt2" tx2="dk2" accent1="accent1" accent2="accent2" accent3="accent3" accent4="accent4" accent5="accent5" accent6="accent6" hlink="hlink" folHlink="folHlink"/>
  <p:sldLayoutIdLst>
    <p:sldLayoutId id="2147483775" r:id="rId1"/>
    <p:sldLayoutId id="2147483815" r:id="rId2"/>
    <p:sldLayoutId id="2147483816" r:id="rId3"/>
    <p:sldLayoutId id="2147483817" r:id="rId4"/>
    <p:sldLayoutId id="2147483787" r:id="rId5"/>
    <p:sldLayoutId id="2147483776" r:id="rId6"/>
    <p:sldLayoutId id="2147483789" r:id="rId7"/>
    <p:sldLayoutId id="2147483790" r:id="rId8"/>
    <p:sldLayoutId id="2147483791" r:id="rId9"/>
    <p:sldLayoutId id="2147483792" r:id="rId10"/>
    <p:sldLayoutId id="2147483794" r:id="rId11"/>
    <p:sldLayoutId id="2147483795" r:id="rId12"/>
    <p:sldLayoutId id="2147483829" r:id="rId13"/>
    <p:sldLayoutId id="2147483830" r:id="rId14"/>
    <p:sldLayoutId id="2147483831" r:id="rId15"/>
    <p:sldLayoutId id="2147483832" r:id="rId16"/>
  </p:sldLayoutIdLst>
  <p:hf hdr="0" dt="0"/>
  <p:txStyles>
    <p:titleStyle>
      <a:lvl1pPr algn="l" defTabSz="914400" rtl="0" eaLnBrk="1" latinLnBrk="0" hangingPunct="1">
        <a:lnSpc>
          <a:spcPct val="90000"/>
        </a:lnSpc>
        <a:spcBef>
          <a:spcPct val="0"/>
        </a:spcBef>
        <a:buNone/>
        <a:defRPr sz="2400" kern="1200" cap="all" spc="100" baseline="0">
          <a:solidFill>
            <a:schemeClr val="tx1"/>
          </a:solidFill>
          <a:latin typeface="oswald" charset="0"/>
          <a:ea typeface="+mj-ea"/>
          <a:cs typeface="+mj-cs"/>
        </a:defRPr>
      </a:lvl1pPr>
    </p:titleStyle>
    <p:bodyStyle>
      <a:lvl1pPr marL="171450" indent="-171450" algn="l" defTabSz="914400" rtl="0" eaLnBrk="1" latinLnBrk="0" hangingPunct="1">
        <a:lnSpc>
          <a:spcPct val="100000"/>
        </a:lnSpc>
        <a:spcBef>
          <a:spcPts val="600"/>
        </a:spcBef>
        <a:buFont typeface="Arial" charset="0"/>
        <a:buChar char="•"/>
        <a:defRPr sz="1400" i="0" kern="1200">
          <a:solidFill>
            <a:schemeClr val="tx1"/>
          </a:solidFill>
          <a:latin typeface="Calibri" charset="0"/>
          <a:ea typeface="Calibri" charset="0"/>
          <a:cs typeface="Calibri" charset="0"/>
        </a:defRPr>
      </a:lvl1pPr>
      <a:lvl2pPr marL="346075" indent="-165100" algn="l" defTabSz="914400" rtl="0" eaLnBrk="1" latinLnBrk="0" hangingPunct="1">
        <a:lnSpc>
          <a:spcPct val="100000"/>
        </a:lnSpc>
        <a:spcBef>
          <a:spcPts val="0"/>
        </a:spcBef>
        <a:spcAft>
          <a:spcPts val="900"/>
        </a:spcAft>
        <a:buFont typeface="LucidaGrande" charset="0"/>
        <a:buChar char="-"/>
        <a:tabLst/>
        <a:defRPr sz="1400" i="0" kern="1200" cap="none" spc="0" baseline="0">
          <a:solidFill>
            <a:schemeClr val="tx1"/>
          </a:solidFill>
          <a:latin typeface="Calibri" charset="0"/>
          <a:ea typeface="Calibri" charset="0"/>
          <a:cs typeface="Calibri" charset="0"/>
        </a:defRPr>
      </a:lvl2pPr>
      <a:lvl3pPr marL="0" indent="0" algn="l" defTabSz="914400" rtl="0" eaLnBrk="1" latinLnBrk="0" hangingPunct="1">
        <a:lnSpc>
          <a:spcPct val="100000"/>
        </a:lnSpc>
        <a:spcBef>
          <a:spcPts val="2400"/>
        </a:spcBef>
        <a:buFont typeface="Arial"/>
        <a:buNone/>
        <a:tabLst/>
        <a:defRPr sz="1200" i="1" kern="1200" baseline="0">
          <a:solidFill>
            <a:schemeClr val="tx1"/>
          </a:solidFill>
          <a:latin typeface="Georgia" charset="0"/>
          <a:ea typeface="Georgia" charset="0"/>
          <a:cs typeface="Georgia" charset="0"/>
        </a:defRPr>
      </a:lvl3pPr>
      <a:lvl4pPr marL="15875" indent="0" algn="l" defTabSz="914400" rtl="0" eaLnBrk="1" latinLnBrk="0" hangingPunct="1">
        <a:lnSpc>
          <a:spcPct val="100000"/>
        </a:lnSpc>
        <a:spcBef>
          <a:spcPts val="2400"/>
        </a:spcBef>
        <a:spcAft>
          <a:spcPts val="900"/>
        </a:spcAft>
        <a:buFont typeface="LucidaGrande" charset="0"/>
        <a:buNone/>
        <a:tabLst/>
        <a:defRPr sz="1400" kern="1200" cap="all" spc="100" baseline="0">
          <a:solidFill>
            <a:schemeClr val="accent2"/>
          </a:solidFill>
          <a:latin typeface="Oswald" charset="0"/>
          <a:ea typeface="Oswald" charset="0"/>
          <a:cs typeface="Oswald" charset="0"/>
        </a:defRPr>
      </a:lvl4pPr>
      <a:lvl5pPr marL="11113" indent="0" algn="l" defTabSz="914400" rtl="0" eaLnBrk="1" latinLnBrk="0" hangingPunct="1">
        <a:lnSpc>
          <a:spcPct val="90000"/>
        </a:lnSpc>
        <a:spcBef>
          <a:spcPts val="2400"/>
        </a:spcBef>
        <a:buFont typeface="Arial"/>
        <a:buNone/>
        <a:tabLst/>
        <a:defRPr sz="1200" i="1" kern="1200" baseline="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2963"/>
            <a:ext cx="10715368" cy="981308"/>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838200" y="1610772"/>
            <a:ext cx="10715368" cy="4599528"/>
          </a:xfrm>
          <a:prstGeom prst="rect">
            <a:avLst/>
          </a:prstGeom>
        </p:spPr>
        <p:txBody>
          <a:bodyPr vert="horz" lIns="91440" tIns="45720" rIns="91440" bIns="45720" rtlCol="0">
            <a:normAutofit/>
          </a:bodyPr>
          <a:lstStyle/>
          <a:p>
            <a:pPr lvl="0"/>
            <a:r>
              <a:rPr lang="en-US" dirty="0"/>
              <a:t>Level 1 text. Bullet is optional and may be removed. Click “indent more” to access additional type styles.</a:t>
            </a:r>
          </a:p>
          <a:p>
            <a:pPr lvl="1"/>
            <a:r>
              <a:rPr lang="en-US" dirty="0"/>
              <a:t>Level 2 nested bullet</a:t>
            </a:r>
          </a:p>
          <a:p>
            <a:pPr lvl="2"/>
            <a:r>
              <a:rPr lang="en-US" dirty="0"/>
              <a:t>Third level optional descriptive paragraph</a:t>
            </a:r>
          </a:p>
          <a:p>
            <a:pPr lvl="3"/>
            <a:r>
              <a:rPr lang="en-US" dirty="0"/>
              <a:t>Fourth level optional subhead</a:t>
            </a:r>
          </a:p>
          <a:p>
            <a:pPr lvl="4"/>
            <a:r>
              <a:rPr lang="en-US" dirty="0"/>
              <a:t>Fifth level source info</a:t>
            </a:r>
          </a:p>
        </p:txBody>
      </p:sp>
      <p:sp>
        <p:nvSpPr>
          <p:cNvPr id="7" name="Rectangle 6"/>
          <p:cNvSpPr/>
          <p:nvPr userDrawn="1"/>
        </p:nvSpPr>
        <p:spPr bwMode="auto">
          <a:xfrm>
            <a:off x="0" y="1"/>
            <a:ext cx="365760" cy="6857999"/>
          </a:xfrm>
          <a:prstGeom prst="rect">
            <a:avLst/>
          </a:prstGeom>
          <a:solidFill>
            <a:schemeClr val="accent1"/>
          </a:solidFill>
          <a:ln>
            <a:noFill/>
          </a:ln>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accent1"/>
                </a:solidFill>
              </a:rPr>
              <a:t> </a:t>
            </a:r>
          </a:p>
        </p:txBody>
      </p:sp>
      <p:cxnSp>
        <p:nvCxnSpPr>
          <p:cNvPr id="10" name="Straight Connector 9"/>
          <p:cNvCxnSpPr/>
          <p:nvPr userDrawn="1"/>
        </p:nvCxnSpPr>
        <p:spPr>
          <a:xfrm>
            <a:off x="883480" y="1276283"/>
            <a:ext cx="1067008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Slide Number Placeholder 2"/>
          <p:cNvSpPr>
            <a:spLocks noGrp="1"/>
          </p:cNvSpPr>
          <p:nvPr>
            <p:ph type="sldNum" sz="quarter" idx="4"/>
          </p:nvPr>
        </p:nvSpPr>
        <p:spPr>
          <a:xfrm>
            <a:off x="11092070" y="6400800"/>
            <a:ext cx="461498" cy="457200"/>
          </a:xfrm>
          <a:prstGeom prst="rect">
            <a:avLst/>
          </a:prstGeom>
        </p:spPr>
        <p:txBody>
          <a:bodyPr anchor="ctr"/>
          <a:lstStyle>
            <a:lvl1pPr algn="r">
              <a:defRPr sz="1000"/>
            </a:lvl1pPr>
          </a:lstStyle>
          <a:p>
            <a:fld id="{EACE6E22-E655-5947-A8B4-6F095FBA2C12}" type="slidenum">
              <a:rPr lang="en-US" smtClean="0"/>
              <a:pPr/>
              <a:t>‹#›</a:t>
            </a:fld>
            <a:endParaRPr lang="en-US" dirty="0"/>
          </a:p>
        </p:txBody>
      </p:sp>
      <p:sp>
        <p:nvSpPr>
          <p:cNvPr id="12" name="Footer Placeholder 3"/>
          <p:cNvSpPr>
            <a:spLocks noGrp="1"/>
          </p:cNvSpPr>
          <p:nvPr>
            <p:ph type="ftr" sz="quarter" idx="3"/>
          </p:nvPr>
        </p:nvSpPr>
        <p:spPr>
          <a:xfrm>
            <a:off x="838200" y="6400451"/>
            <a:ext cx="10253870" cy="457549"/>
          </a:xfrm>
          <a:prstGeom prst="rect">
            <a:avLst/>
          </a:prstGeom>
        </p:spPr>
        <p:txBody>
          <a:bodyPr anchor="ctr"/>
          <a:lstStyle>
            <a:lvl1pPr>
              <a:defRPr sz="700" i="1">
                <a:latin typeface="Georgia" charset="0"/>
                <a:ea typeface="Georgia" charset="0"/>
                <a:cs typeface="Georgia" charset="0"/>
              </a:defRPr>
            </a:lvl1pPr>
          </a:lstStyle>
          <a:p>
            <a:r>
              <a:rPr lang="en-US" dirty="0"/>
              <a:t>Data as of 05/05/17</a:t>
            </a:r>
          </a:p>
        </p:txBody>
      </p:sp>
      <p:cxnSp>
        <p:nvCxnSpPr>
          <p:cNvPr id="13" name="Straight Connector 12"/>
          <p:cNvCxnSpPr/>
          <p:nvPr userDrawn="1"/>
        </p:nvCxnSpPr>
        <p:spPr>
          <a:xfrm>
            <a:off x="838200" y="6400451"/>
            <a:ext cx="1071536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2559156"/>
      </p:ext>
    </p:extLst>
  </p:cSld>
  <p:clrMap bg1="lt1" tx1="dk1" bg2="lt2" tx2="dk2" accent1="accent1" accent2="accent2" accent3="accent3" accent4="accent4" accent5="accent5" accent6="accent6" hlink="hlink" folHlink="folHlink"/>
  <p:sldLayoutIdLst>
    <p:sldLayoutId id="2147483806" r:id="rId1"/>
    <p:sldLayoutId id="2147483798" r:id="rId2"/>
    <p:sldLayoutId id="2147483803" r:id="rId3"/>
    <p:sldLayoutId id="2147483828" r:id="rId4"/>
    <p:sldLayoutId id="2147483801" r:id="rId5"/>
    <p:sldLayoutId id="2147483802" r:id="rId6"/>
    <p:sldLayoutId id="2147483799" r:id="rId7"/>
    <p:sldLayoutId id="2147483800" r:id="rId8"/>
    <p:sldLayoutId id="2147483824" r:id="rId9"/>
    <p:sldLayoutId id="2147483825" r:id="rId10"/>
    <p:sldLayoutId id="2147483826" r:id="rId11"/>
  </p:sldLayoutIdLst>
  <p:hf hdr="0" dt="0"/>
  <p:txStyles>
    <p:titleStyle>
      <a:lvl1pPr algn="l" defTabSz="914400" rtl="0" eaLnBrk="1" latinLnBrk="0" hangingPunct="1">
        <a:lnSpc>
          <a:spcPct val="90000"/>
        </a:lnSpc>
        <a:spcBef>
          <a:spcPct val="0"/>
        </a:spcBef>
        <a:buNone/>
        <a:defRPr sz="2400" kern="1200" cap="all" spc="100" baseline="0">
          <a:solidFill>
            <a:schemeClr val="tx1"/>
          </a:solidFill>
          <a:latin typeface="Oswald" charset="0"/>
          <a:ea typeface="Oswald" charset="0"/>
          <a:cs typeface="Oswald" charset="0"/>
        </a:defRPr>
      </a:lvl1pPr>
    </p:titleStyle>
    <p:bodyStyle>
      <a:lvl1pPr marL="285750" indent="-285750" algn="l" defTabSz="914400" rtl="0" eaLnBrk="1" latinLnBrk="0" hangingPunct="1">
        <a:lnSpc>
          <a:spcPct val="100000"/>
        </a:lnSpc>
        <a:spcBef>
          <a:spcPts val="600"/>
        </a:spcBef>
        <a:spcAft>
          <a:spcPts val="0"/>
        </a:spcAft>
        <a:buFont typeface="Arial" charset="0"/>
        <a:buChar char="•"/>
        <a:defRPr sz="1400" i="0" kern="1200" baseline="0">
          <a:solidFill>
            <a:schemeClr val="tx1"/>
          </a:solidFill>
          <a:latin typeface="Calibri" charset="0"/>
          <a:ea typeface="Calibri" charset="0"/>
          <a:cs typeface="Calibri" charset="0"/>
        </a:defRPr>
      </a:lvl1pPr>
      <a:lvl2pPr marL="576263" indent="-279400" algn="l" defTabSz="914400" rtl="0" eaLnBrk="1" latinLnBrk="0" hangingPunct="1">
        <a:lnSpc>
          <a:spcPct val="100000"/>
        </a:lnSpc>
        <a:spcBef>
          <a:spcPts val="0"/>
        </a:spcBef>
        <a:spcAft>
          <a:spcPts val="0"/>
        </a:spcAft>
        <a:buFont typeface="LucidaGrande" charset="0"/>
        <a:buChar char="-"/>
        <a:tabLst/>
        <a:defRPr sz="1400" i="0" kern="1200" cap="none" spc="0" baseline="0">
          <a:solidFill>
            <a:schemeClr val="tx1"/>
          </a:solidFill>
          <a:latin typeface="Calibri" charset="0"/>
          <a:ea typeface="Calibri" charset="0"/>
          <a:cs typeface="Calibri" charset="0"/>
        </a:defRPr>
      </a:lvl2pPr>
      <a:lvl3pPr marL="0" indent="0" algn="l" defTabSz="914400" rtl="0" eaLnBrk="1" latinLnBrk="0" hangingPunct="1">
        <a:lnSpc>
          <a:spcPct val="100000"/>
        </a:lnSpc>
        <a:spcBef>
          <a:spcPts val="2400"/>
        </a:spcBef>
        <a:spcAft>
          <a:spcPts val="900"/>
        </a:spcAft>
        <a:buFont typeface="Arial"/>
        <a:buNone/>
        <a:tabLst/>
        <a:defRPr sz="1200" i="1" kern="1200">
          <a:solidFill>
            <a:schemeClr val="tx1"/>
          </a:solidFill>
          <a:latin typeface="Georgia" charset="0"/>
          <a:ea typeface="Georgia" charset="0"/>
          <a:cs typeface="Georgia" charset="0"/>
        </a:defRPr>
      </a:lvl3pPr>
      <a:lvl4pPr marL="15875" indent="0" algn="l" defTabSz="914400" rtl="0" eaLnBrk="1" latinLnBrk="0" hangingPunct="1">
        <a:lnSpc>
          <a:spcPct val="100000"/>
        </a:lnSpc>
        <a:spcBef>
          <a:spcPts val="2400"/>
        </a:spcBef>
        <a:buFont typeface="LucidaGrande" charset="0"/>
        <a:buNone/>
        <a:tabLst/>
        <a:defRPr sz="1400" kern="1200" cap="all" spc="100" baseline="0">
          <a:solidFill>
            <a:schemeClr val="accent2"/>
          </a:solidFill>
          <a:latin typeface="Oswald" charset="0"/>
          <a:ea typeface="Oswald" charset="0"/>
          <a:cs typeface="Oswald" charset="0"/>
        </a:defRPr>
      </a:lvl4pPr>
      <a:lvl5pPr marL="0" indent="0" algn="l" defTabSz="914400" rtl="0" eaLnBrk="1" latinLnBrk="0" hangingPunct="1">
        <a:lnSpc>
          <a:spcPct val="100000"/>
        </a:lnSpc>
        <a:spcBef>
          <a:spcPts val="1200"/>
        </a:spcBef>
        <a:buFont typeface="Arial"/>
        <a:buNone/>
        <a:tabLst/>
        <a:defRPr sz="1200" i="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16000">
              <a:schemeClr val="accent2"/>
            </a:gs>
            <a:gs pos="74000">
              <a:schemeClr val="accent1"/>
            </a:gs>
          </a:gsLst>
          <a:path path="circle">
            <a:fillToRect t="100000" r="100000"/>
          </a:path>
        </a:gra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82888" y="414779"/>
            <a:ext cx="6770680" cy="5762184"/>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pPr>
            <a:r>
              <a:rPr lang="en-US" dirty="0"/>
              <a:t>LEVEL 1 TITLE</a:t>
            </a:r>
          </a:p>
          <a:p>
            <a:pPr marL="11113" marR="0" lvl="1"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pPr>
            <a:r>
              <a:rPr lang="en-US" dirty="0"/>
              <a:t>“Pull quote goes here. All text should be white. Pull quote goes here. All text should be white. Pull quote goes here. </a:t>
            </a:r>
            <a:br>
              <a:rPr lang="en-US" dirty="0"/>
            </a:br>
            <a:r>
              <a:rPr lang="en-US" dirty="0"/>
              <a:t>All text should be white.”</a:t>
            </a:r>
          </a:p>
          <a:p>
            <a:pPr marL="0" marR="0" lvl="2"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pPr>
            <a:r>
              <a:rPr lang="en-US" dirty="0"/>
              <a:t>PERSON BEING QUOTED</a:t>
            </a:r>
          </a:p>
        </p:txBody>
      </p:sp>
      <p:pic>
        <p:nvPicPr>
          <p:cNvPr id="7" name="Picture 6"/>
          <p:cNvPicPr>
            <a:picLocks noChangeAspect="1"/>
          </p:cNvPicPr>
          <p:nvPr userDrawn="1"/>
        </p:nvPicPr>
        <p:blipFill rotWithShape="1">
          <a:blip r:embed="rId5" cstate="print">
            <a:extLst>
              <a:ext uri="{28A0092B-C50C-407E-A947-70E740481C1C}">
                <a14:useLocalDpi xmlns:a14="http://schemas.microsoft.com/office/drawing/2010/main"/>
              </a:ext>
            </a:extLst>
          </a:blip>
          <a:srcRect/>
          <a:stretch/>
        </p:blipFill>
        <p:spPr>
          <a:xfrm>
            <a:off x="16934" y="0"/>
            <a:ext cx="4216400" cy="6858000"/>
          </a:xfrm>
          <a:prstGeom prst="rect">
            <a:avLst/>
          </a:prstGeom>
        </p:spPr>
      </p:pic>
      <p:sp>
        <p:nvSpPr>
          <p:cNvPr id="8" name="Rectangle 7"/>
          <p:cNvSpPr/>
          <p:nvPr userDrawn="1"/>
        </p:nvSpPr>
        <p:spPr bwMode="auto">
          <a:xfrm>
            <a:off x="0" y="1"/>
            <a:ext cx="365760" cy="6857999"/>
          </a:xfrm>
          <a:prstGeom prst="rect">
            <a:avLst/>
          </a:prstGeom>
          <a:solidFill>
            <a:schemeClr val="accent1"/>
          </a:solidFill>
          <a:ln>
            <a:noFill/>
          </a:ln>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accent2"/>
                </a:solidFill>
              </a:rPr>
              <a:t> </a:t>
            </a:r>
          </a:p>
        </p:txBody>
      </p:sp>
      <p:sp>
        <p:nvSpPr>
          <p:cNvPr id="14" name="Slide Number Placeholder 15"/>
          <p:cNvSpPr>
            <a:spLocks noGrp="1"/>
          </p:cNvSpPr>
          <p:nvPr>
            <p:ph type="sldNum" sz="quarter" idx="4"/>
          </p:nvPr>
        </p:nvSpPr>
        <p:spPr>
          <a:xfrm>
            <a:off x="11092070" y="6400800"/>
            <a:ext cx="461498" cy="457200"/>
          </a:xfrm>
          <a:prstGeom prst="rect">
            <a:avLst/>
          </a:prstGeom>
        </p:spPr>
        <p:txBody>
          <a:bodyPr vert="horz" lIns="91440" tIns="45720" rIns="91440" bIns="45720" rtlCol="0" anchor="ctr"/>
          <a:lstStyle>
            <a:lvl1pPr algn="r">
              <a:defRPr sz="1000">
                <a:solidFill>
                  <a:schemeClr val="bg1"/>
                </a:solidFill>
              </a:defRPr>
            </a:lvl1pPr>
          </a:lstStyle>
          <a:p>
            <a:fld id="{EACE6E22-E655-5947-A8B4-6F095FBA2C12}" type="slidenum">
              <a:rPr lang="en-US" smtClean="0"/>
              <a:pPr/>
              <a:t>‹#›</a:t>
            </a:fld>
            <a:endParaRPr lang="en-US" dirty="0"/>
          </a:p>
        </p:txBody>
      </p:sp>
      <p:sp>
        <p:nvSpPr>
          <p:cNvPr id="15"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a:t>This document is confidential and intended solely for the client to whom it is addressed.</a:t>
            </a:r>
            <a:endParaRPr lang="en-US" dirty="0"/>
          </a:p>
        </p:txBody>
      </p:sp>
      <p:cxnSp>
        <p:nvCxnSpPr>
          <p:cNvPr id="16" name="Straight Connector 15"/>
          <p:cNvCxnSpPr/>
          <p:nvPr userDrawn="1"/>
        </p:nvCxnSpPr>
        <p:spPr>
          <a:xfrm>
            <a:off x="4782889" y="6400451"/>
            <a:ext cx="6770679"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6096663"/>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marR="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sz="1000" kern="1200" cap="all" spc="100" baseline="0">
          <a:solidFill>
            <a:schemeClr val="bg1"/>
          </a:solidFill>
          <a:latin typeface="Oswald" charset="0"/>
          <a:ea typeface="Oswald" charset="0"/>
          <a:cs typeface="Oswald" charset="0"/>
        </a:defRPr>
      </a:lvl1pPr>
      <a:lvl2pPr marL="11113" marR="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sz="2000" i="1" kern="1200">
          <a:solidFill>
            <a:schemeClr val="bg1"/>
          </a:solidFill>
          <a:latin typeface="Georgia" charset="0"/>
          <a:ea typeface="Georgia" charset="0"/>
          <a:cs typeface="Georgia" charset="0"/>
        </a:defRPr>
      </a:lvl2pPr>
      <a:lvl3pPr marL="0" marR="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sz="1000" kern="1200" cap="all" spc="100" baseline="0">
          <a:solidFill>
            <a:schemeClr val="bg1"/>
          </a:solidFill>
          <a:latin typeface="Oswald" charset="0"/>
          <a:ea typeface="Oswald" charset="0"/>
          <a:cs typeface="Oswal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 y="4091849"/>
            <a:ext cx="12192000" cy="2773111"/>
          </a:xfrm>
          <a:prstGeom prst="rect">
            <a:avLst/>
          </a:prstGeom>
        </p:spPr>
      </p:pic>
      <p:sp>
        <p:nvSpPr>
          <p:cNvPr id="2" name="Title 1"/>
          <p:cNvSpPr>
            <a:spLocks noGrp="1"/>
          </p:cNvSpPr>
          <p:nvPr>
            <p:ph type="ctrTitle"/>
          </p:nvPr>
        </p:nvSpPr>
        <p:spPr>
          <a:xfrm>
            <a:off x="2138502" y="1135919"/>
            <a:ext cx="7915700" cy="2653048"/>
          </a:xfrm>
        </p:spPr>
        <p:txBody>
          <a:bodyPr/>
          <a:lstStyle/>
          <a:p>
            <a:r>
              <a:rPr lang="en-US" sz="4000" cap="none" dirty="0">
                <a:latin typeface="Source Sans Pro Bold" panose="020B0703030403020204" pitchFamily="34" charset="0"/>
                <a:ea typeface="Source Sans Pro Bold" panose="020B0703030403020204" pitchFamily="34" charset="0"/>
                <a:cs typeface="Arial" panose="020B0604020202020204" pitchFamily="34" charset="0"/>
              </a:rPr>
              <a:t>SBA USASPENDING ANALYTICS WEBSITE STORYBOARD</a:t>
            </a:r>
            <a:br>
              <a:rPr lang="en-US" sz="4000" cap="none" dirty="0">
                <a:latin typeface="Source Sans Pro Bold" panose="020B0703030403020204" pitchFamily="34" charset="0"/>
                <a:ea typeface="Source Sans Pro Bold" panose="020B0703030403020204" pitchFamily="34" charset="0"/>
                <a:cs typeface="Arial" panose="020B0604020202020204" pitchFamily="34" charset="0"/>
              </a:rPr>
            </a:br>
            <a:r>
              <a:rPr lang="en-US" sz="2000" i="1" dirty="0">
                <a:latin typeface="Source Sans Pro" panose="020B0503030403020204" pitchFamily="34" charset="0"/>
                <a:ea typeface="Source Sans Pro" panose="020B0503030403020204" pitchFamily="34" charset="0"/>
                <a:cs typeface="Arial" panose="020B0604020202020204" pitchFamily="34" charset="0"/>
              </a:rPr>
              <a:t>THE SBA HELPED CREATE OVER 149,719 JOBS IN AMERICA FROM 2005-2015 THROUGH ITS COUNSELING CENTER PARTNERSHIPS</a:t>
            </a:r>
            <a:endParaRPr lang="en-US" sz="4000" i="1" cap="none" dirty="0">
              <a:latin typeface="Source Sans Pro Bold" panose="020B0703030403020204" pitchFamily="34" charset="0"/>
              <a:ea typeface="Source Sans Pro Bold" panose="020B0703030403020204" pitchFamily="34" charset="0"/>
              <a:cs typeface="Arial" panose="020B0604020202020204" pitchFamily="34" charset="0"/>
            </a:endParaRPr>
          </a:p>
        </p:txBody>
      </p:sp>
    </p:spTree>
    <p:extLst>
      <p:ext uri="{BB962C8B-B14F-4D97-AF65-F5344CB8AC3E}">
        <p14:creationId xmlns:p14="http://schemas.microsoft.com/office/powerpoint/2010/main" val="1238853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2">
                    <a:lumMod val="25000"/>
                  </a:schemeClr>
                </a:solidFill>
                <a:latin typeface="Source Sans Pro" panose="020B0503030403020204" pitchFamily="34" charset="0"/>
                <a:ea typeface="Source Sans Pro" panose="020B0503030403020204" pitchFamily="34" charset="0"/>
                <a:cs typeface="Arial" panose="020B0604020202020204" pitchFamily="34" charset="0"/>
              </a:rPr>
              <a:t>Between 2005 and 2015, businesses which received training and/or counseling support from the SBA created 149,719 Jobs</a:t>
            </a:r>
          </a:p>
        </p:txBody>
      </p:sp>
      <p:sp>
        <p:nvSpPr>
          <p:cNvPr id="4" name="Slide Number Placeholder 3"/>
          <p:cNvSpPr>
            <a:spLocks noGrp="1"/>
          </p:cNvSpPr>
          <p:nvPr>
            <p:ph type="sldNum" sz="quarter" idx="4"/>
          </p:nvPr>
        </p:nvSpPr>
        <p:spPr/>
        <p:txBody>
          <a:bodyPr/>
          <a:lstStyle/>
          <a:p>
            <a:fld id="{EACE6E22-E655-5947-A8B4-6F095FBA2C12}" type="slidenum">
              <a:rPr lang="en-US" smtClean="0">
                <a:solidFill>
                  <a:schemeClr val="bg2">
                    <a:lumMod val="25000"/>
                  </a:schemeClr>
                </a:solidFill>
                <a:latin typeface="Arial" panose="020B0604020202020204" pitchFamily="34" charset="0"/>
                <a:cs typeface="Arial" panose="020B0604020202020204" pitchFamily="34" charset="0"/>
              </a:rPr>
              <a:pPr/>
              <a:t>1</a:t>
            </a:fld>
            <a:endParaRPr lang="en-US" dirty="0">
              <a:solidFill>
                <a:schemeClr val="bg2">
                  <a:lumMod val="25000"/>
                </a:schemeClr>
              </a:solidFill>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3"/>
          </p:nvPr>
        </p:nvSpPr>
        <p:spPr>
          <a:xfrm>
            <a:off x="961030" y="6400451"/>
            <a:ext cx="10253870" cy="457549"/>
          </a:xfrm>
        </p:spPr>
        <p:txBody>
          <a:bodyPr/>
          <a:lstStyle/>
          <a:p>
            <a:r>
              <a:rPr lang="en-US">
                <a:solidFill>
                  <a:schemeClr val="bg2">
                    <a:lumMod val="25000"/>
                  </a:schemeClr>
                </a:solidFill>
                <a:latin typeface="Arial" panose="020B0604020202020204" pitchFamily="34" charset="0"/>
                <a:cs typeface="Arial" panose="020B0604020202020204" pitchFamily="34" charset="0"/>
              </a:rPr>
              <a:t>Data as of 05/05/17</a:t>
            </a:r>
            <a:endParaRPr lang="en-US" dirty="0">
              <a:solidFill>
                <a:schemeClr val="bg2">
                  <a:lumMod val="25000"/>
                </a:schemeClr>
              </a:solidFill>
              <a:latin typeface="Arial" panose="020B0604020202020204" pitchFamily="34" charset="0"/>
              <a:cs typeface="Arial" panose="020B0604020202020204" pitchFamily="34" charset="0"/>
            </a:endParaRPr>
          </a:p>
        </p:txBody>
      </p:sp>
      <p:sp>
        <p:nvSpPr>
          <p:cNvPr id="11" name="TextBox 10"/>
          <p:cNvSpPr txBox="1"/>
          <p:nvPr/>
        </p:nvSpPr>
        <p:spPr>
          <a:xfrm>
            <a:off x="838200" y="1573051"/>
            <a:ext cx="4825621" cy="3754874"/>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600" dirty="0">
                <a:latin typeface="Source Sans Pro Light" panose="020B0403030403020204" pitchFamily="34" charset="0"/>
                <a:ea typeface="Source Sans Pro Light" panose="020B0403030403020204" pitchFamily="34" charset="0"/>
                <a:cs typeface="Arial" panose="020B0604020202020204" pitchFamily="34" charset="0"/>
              </a:rPr>
              <a:t>SBA provides loan assistance and grants to individuals and small businesses for promoting job creation in the United States. </a:t>
            </a:r>
          </a:p>
          <a:p>
            <a:pPr marL="285750" indent="-285750">
              <a:spcAft>
                <a:spcPts val="1200"/>
              </a:spcAft>
              <a:buFont typeface="Arial" panose="020B0604020202020204" pitchFamily="34" charset="0"/>
              <a:buChar char="•"/>
            </a:pPr>
            <a:r>
              <a:rPr lang="en-US" sz="1600" dirty="0">
                <a:latin typeface="Source Sans Pro Light" panose="020B0403030403020204" pitchFamily="34" charset="0"/>
                <a:ea typeface="Source Sans Pro Light" panose="020B0403030403020204" pitchFamily="34" charset="0"/>
                <a:cs typeface="Arial" panose="020B0604020202020204" pitchFamily="34" charset="0"/>
              </a:rPr>
              <a:t>Services provided through the Small Business Development Centers (SBDC) and Service Corp of Retired Executives (SCORE) which are located in states across the country</a:t>
            </a:r>
          </a:p>
          <a:p>
            <a:pPr marL="285750" indent="-285750">
              <a:spcAft>
                <a:spcPts val="1200"/>
              </a:spcAft>
              <a:buFont typeface="Arial" panose="020B0604020202020204" pitchFamily="34" charset="0"/>
              <a:buChar char="•"/>
            </a:pPr>
            <a:r>
              <a:rPr lang="en-US" sz="1600" dirty="0">
                <a:latin typeface="Source Sans Pro Light" panose="020B0403030403020204" pitchFamily="34" charset="0"/>
                <a:ea typeface="Source Sans Pro Light" panose="020B0403030403020204" pitchFamily="34" charset="0"/>
                <a:cs typeface="Arial" panose="020B0604020202020204" pitchFamily="34" charset="0"/>
              </a:rPr>
              <a:t>Businesses which received counseling or training support from the SBA between 2005 and 2015 went on to create over 149,719 jobs within that same time span. The figure to the right shows the geographic spread of this job creation</a:t>
            </a:r>
          </a:p>
          <a:p>
            <a:pPr marL="285750" indent="-285750">
              <a:spcAft>
                <a:spcPts val="1200"/>
              </a:spcAft>
              <a:buFont typeface="Arial" panose="020B0604020202020204" pitchFamily="34" charset="0"/>
              <a:buChar char="•"/>
            </a:pPr>
            <a:endParaRPr lang="en-US" sz="1600" dirty="0">
              <a:latin typeface="Source Sans Pro Light" panose="020B0403030403020204" pitchFamily="34" charset="0"/>
              <a:ea typeface="Source Sans Pro Light" panose="020B0403030403020204" pitchFamily="34" charset="0"/>
              <a:cs typeface="Arial" panose="020B0604020202020204" pitchFamily="34" charset="0"/>
            </a:endParaRPr>
          </a:p>
        </p:txBody>
      </p:sp>
      <p:sp>
        <p:nvSpPr>
          <p:cNvPr id="12" name="TextBox 11"/>
          <p:cNvSpPr txBox="1"/>
          <p:nvPr/>
        </p:nvSpPr>
        <p:spPr>
          <a:xfrm>
            <a:off x="838199" y="5047523"/>
            <a:ext cx="10715369" cy="1384995"/>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600" dirty="0">
                <a:latin typeface="Source Sans Pro Light" panose="020B0403030403020204" pitchFamily="34" charset="0"/>
                <a:ea typeface="Source Sans Pro Light" panose="020B0403030403020204" pitchFamily="34" charset="0"/>
                <a:cs typeface="Arial" panose="020B0604020202020204" pitchFamily="34" charset="0"/>
              </a:rPr>
              <a:t>The Federal government provided ~$918M in grant assistance through these two SBA partnerships. Therefore, these businesses were able to create 1 job per $7,420 provided through SBA grants.</a:t>
            </a:r>
          </a:p>
          <a:p>
            <a:pPr marL="285750" indent="-285750">
              <a:spcAft>
                <a:spcPts val="1200"/>
              </a:spcAft>
              <a:buFont typeface="Arial" panose="020B0604020202020204" pitchFamily="34" charset="0"/>
              <a:buChar char="•"/>
            </a:pPr>
            <a:endParaRPr lang="en-US" sz="1600" dirty="0">
              <a:latin typeface="Source Sans Pro Light" panose="020B0403030403020204" pitchFamily="34" charset="0"/>
              <a:ea typeface="Source Sans Pro Light" panose="020B0403030403020204" pitchFamily="34" charset="0"/>
              <a:cs typeface="Arial" panose="020B0604020202020204" pitchFamily="34" charset="0"/>
            </a:endParaRPr>
          </a:p>
          <a:p>
            <a:pPr marL="285750" indent="-285750">
              <a:spcAft>
                <a:spcPts val="1200"/>
              </a:spcAft>
              <a:buFont typeface="Arial" panose="020B0604020202020204" pitchFamily="34" charset="0"/>
              <a:buChar char="•"/>
            </a:pPr>
            <a:endParaRPr lang="en-US" sz="1600" dirty="0">
              <a:latin typeface="Source Sans Pro Light" panose="020B0403030403020204" pitchFamily="34" charset="0"/>
              <a:ea typeface="Source Sans Pro Light" panose="020B0403030403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CAE18BD1-2FF2-47D9-9FCC-434D65A7FE83}"/>
              </a:ext>
            </a:extLst>
          </p:cNvPr>
          <p:cNvPicPr>
            <a:picLocks noChangeAspect="1"/>
          </p:cNvPicPr>
          <p:nvPr/>
        </p:nvPicPr>
        <p:blipFill rotWithShape="1">
          <a:blip r:embed="rId2"/>
          <a:srcRect l="8060" t="17414" r="10163" b="14752"/>
          <a:stretch/>
        </p:blipFill>
        <p:spPr>
          <a:xfrm>
            <a:off x="5663821" y="1496097"/>
            <a:ext cx="6136300" cy="3393293"/>
          </a:xfrm>
          <a:prstGeom prst="rect">
            <a:avLst/>
          </a:prstGeom>
        </p:spPr>
      </p:pic>
    </p:spTree>
    <p:extLst>
      <p:ext uri="{BB962C8B-B14F-4D97-AF65-F5344CB8AC3E}">
        <p14:creationId xmlns:p14="http://schemas.microsoft.com/office/powerpoint/2010/main" val="3274429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bg2">
                    <a:lumMod val="25000"/>
                  </a:schemeClr>
                </a:solidFill>
                <a:latin typeface="Source Sans Pro" panose="020B0503030403020204" pitchFamily="34" charset="0"/>
                <a:ea typeface="Source Sans Pro" panose="020B0503030403020204" pitchFamily="34" charset="0"/>
                <a:cs typeface="Arial" panose="020B0604020202020204" pitchFamily="34" charset="0"/>
              </a:rPr>
              <a:t>To conduct this analysis, we matched internal SBA counseling/training data with publicly available spending data found on USAspending.gov</a:t>
            </a:r>
          </a:p>
        </p:txBody>
      </p:sp>
      <p:sp>
        <p:nvSpPr>
          <p:cNvPr id="4" name="Slide Number Placeholder 3"/>
          <p:cNvSpPr>
            <a:spLocks noGrp="1"/>
          </p:cNvSpPr>
          <p:nvPr>
            <p:ph type="sldNum" sz="quarter" idx="4"/>
          </p:nvPr>
        </p:nvSpPr>
        <p:spPr/>
        <p:txBody>
          <a:bodyPr/>
          <a:lstStyle/>
          <a:p>
            <a:fld id="{EACE6E22-E655-5947-A8B4-6F095FBA2C12}" type="slidenum">
              <a:rPr lang="en-US" smtClean="0">
                <a:solidFill>
                  <a:schemeClr val="bg2">
                    <a:lumMod val="25000"/>
                  </a:schemeClr>
                </a:solidFill>
                <a:latin typeface="Arial" panose="020B0604020202020204" pitchFamily="34" charset="0"/>
                <a:cs typeface="Arial" panose="020B0604020202020204" pitchFamily="34" charset="0"/>
              </a:rPr>
              <a:pPr/>
              <a:t>2</a:t>
            </a:fld>
            <a:endParaRPr lang="en-US" dirty="0">
              <a:solidFill>
                <a:schemeClr val="bg2">
                  <a:lumMod val="25000"/>
                </a:schemeClr>
              </a:solidFill>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3"/>
          </p:nvPr>
        </p:nvSpPr>
        <p:spPr/>
        <p:txBody>
          <a:bodyPr/>
          <a:lstStyle/>
          <a:p>
            <a:r>
              <a:rPr lang="en-US">
                <a:solidFill>
                  <a:schemeClr val="bg2">
                    <a:lumMod val="25000"/>
                  </a:schemeClr>
                </a:solidFill>
                <a:latin typeface="Arial" panose="020B0604020202020204" pitchFamily="34" charset="0"/>
                <a:cs typeface="Arial" panose="020B0604020202020204" pitchFamily="34" charset="0"/>
              </a:rPr>
              <a:t>Data as of 05/05/17</a:t>
            </a:r>
            <a:endParaRPr lang="en-US" dirty="0">
              <a:solidFill>
                <a:schemeClr val="bg2">
                  <a:lumMod val="25000"/>
                </a:schemeClr>
              </a:solidFill>
              <a:latin typeface="Arial" panose="020B0604020202020204" pitchFamily="34" charset="0"/>
              <a:cs typeface="Arial" panose="020B0604020202020204" pitchFamily="34" charset="0"/>
            </a:endParaRPr>
          </a:p>
        </p:txBody>
      </p:sp>
      <p:sp>
        <p:nvSpPr>
          <p:cNvPr id="19" name="TextBox 18"/>
          <p:cNvSpPr txBox="1"/>
          <p:nvPr/>
        </p:nvSpPr>
        <p:spPr>
          <a:xfrm>
            <a:off x="838200" y="1573051"/>
            <a:ext cx="10546404" cy="4062651"/>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600" dirty="0">
                <a:latin typeface="Source Sans Pro Light" panose="020B0403030403020204" pitchFamily="34" charset="0"/>
                <a:ea typeface="Source Sans Pro Light" panose="020B0403030403020204" pitchFamily="34" charset="0"/>
                <a:cs typeface="Arial" panose="020B0604020202020204" pitchFamily="34" charset="0"/>
              </a:rPr>
              <a:t>Between 2005 and 2015, ~3.3M businesses received counseling or training support through SBDC or SCORE</a:t>
            </a:r>
          </a:p>
          <a:p>
            <a:pPr marL="742950" lvl="1" indent="-285750">
              <a:spcAft>
                <a:spcPts val="600"/>
              </a:spcAft>
              <a:buFont typeface="Arial" panose="020B0604020202020204" pitchFamily="34" charset="0"/>
              <a:buChar char="•"/>
            </a:pPr>
            <a:r>
              <a:rPr lang="en-US" sz="1600" dirty="0">
                <a:latin typeface="Source Sans Pro Light" panose="020B0403030403020204" pitchFamily="34" charset="0"/>
                <a:ea typeface="Source Sans Pro Light" panose="020B0403030403020204" pitchFamily="34" charset="0"/>
                <a:cs typeface="Arial" panose="020B0604020202020204" pitchFamily="34" charset="0"/>
              </a:rPr>
              <a:t>When these businesses receive support, they report their total employees</a:t>
            </a:r>
          </a:p>
          <a:p>
            <a:pPr marL="742950" lvl="1" indent="-285750">
              <a:spcAft>
                <a:spcPts val="600"/>
              </a:spcAft>
              <a:buFont typeface="Arial" panose="020B0604020202020204" pitchFamily="34" charset="0"/>
              <a:buChar char="•"/>
            </a:pPr>
            <a:r>
              <a:rPr lang="en-US" sz="1600" dirty="0">
                <a:latin typeface="Source Sans Pro Light" panose="020B0403030403020204" pitchFamily="34" charset="0"/>
                <a:ea typeface="Source Sans Pro Light" panose="020B0403030403020204" pitchFamily="34" charset="0"/>
                <a:cs typeface="Arial" panose="020B0604020202020204" pitchFamily="34" charset="0"/>
              </a:rPr>
              <a:t>When businesses receive support on more than one occasion, the SBA is able to track the change in the companies size based on the employees reported.</a:t>
            </a:r>
          </a:p>
          <a:p>
            <a:pPr marL="742950" lvl="1" indent="-285750">
              <a:spcAft>
                <a:spcPts val="1200"/>
              </a:spcAft>
              <a:buFont typeface="Arial" panose="020B0604020202020204" pitchFamily="34" charset="0"/>
              <a:buChar char="•"/>
            </a:pPr>
            <a:r>
              <a:rPr lang="en-US" sz="1600" dirty="0">
                <a:latin typeface="Source Sans Pro Light" panose="020B0403030403020204" pitchFamily="34" charset="0"/>
                <a:ea typeface="Source Sans Pro Light" panose="020B0403030403020204" pitchFamily="34" charset="0"/>
                <a:cs typeface="Arial" panose="020B0604020202020204" pitchFamily="34" charset="0"/>
              </a:rPr>
              <a:t>Of these, ~360K visited the same center in more than one year, which enables the SBA to estimate job growth based upon the number of reported employees at the businesses these clients represent.</a:t>
            </a:r>
          </a:p>
          <a:p>
            <a:pPr marL="285750" indent="-285750">
              <a:spcAft>
                <a:spcPts val="600"/>
              </a:spcAft>
              <a:buFont typeface="Arial" panose="020B0604020202020204" pitchFamily="34" charset="0"/>
              <a:buChar char="•"/>
            </a:pPr>
            <a:r>
              <a:rPr lang="en-US" sz="1600" dirty="0">
                <a:latin typeface="Source Sans Pro Light" panose="020B0403030403020204" pitchFamily="34" charset="0"/>
                <a:ea typeface="Source Sans Pro Light" panose="020B0403030403020204" pitchFamily="34" charset="0"/>
                <a:cs typeface="Arial" panose="020B0604020202020204" pitchFamily="34" charset="0"/>
              </a:rPr>
              <a:t>Between 2005 to 2015, the SBA allocated $1.6M in grant funding for various programs</a:t>
            </a:r>
          </a:p>
          <a:p>
            <a:pPr marL="742950" lvl="1" indent="-285750">
              <a:spcAft>
                <a:spcPts val="1200"/>
              </a:spcAft>
              <a:buFont typeface="Arial" panose="020B0604020202020204" pitchFamily="34" charset="0"/>
              <a:buChar char="•"/>
            </a:pPr>
            <a:r>
              <a:rPr lang="en-US" sz="1600" dirty="0">
                <a:latin typeface="Source Sans Pro Light" panose="020B0403030403020204" pitchFamily="34" charset="0"/>
                <a:ea typeface="Source Sans Pro Light" panose="020B0403030403020204" pitchFamily="34" charset="0"/>
                <a:cs typeface="Arial" panose="020B0604020202020204" pitchFamily="34" charset="0"/>
              </a:rPr>
              <a:t>Of this, $918M went towards funding for SBDC and SCORE program. Therefore, ~16.2 jobs were created by businesses who received counseling or training support from the SBA per $100K of grant awards.  </a:t>
            </a:r>
          </a:p>
          <a:p>
            <a:pPr marL="285750" indent="-285750">
              <a:spcAft>
                <a:spcPts val="1200"/>
              </a:spcAft>
              <a:buFont typeface="Arial" panose="020B0604020202020204" pitchFamily="34" charset="0"/>
              <a:buChar char="•"/>
            </a:pPr>
            <a:r>
              <a:rPr lang="en-US" sz="1600" dirty="0">
                <a:latin typeface="Source Sans Pro Light" panose="020B0403030403020204" pitchFamily="34" charset="0"/>
                <a:ea typeface="Source Sans Pro Light" panose="020B0403030403020204" pitchFamily="34" charset="0"/>
                <a:cs typeface="Arial" panose="020B0604020202020204" pitchFamily="34" charset="0"/>
              </a:rPr>
              <a:t>In some instances, there were businesses who reported growth that suggests potential data quality anomalies. For example, one business reported 25,000 employees in 2009 and just 1 employee in 2010.</a:t>
            </a:r>
          </a:p>
          <a:p>
            <a:pPr marL="742950" lvl="1" indent="-285750">
              <a:spcAft>
                <a:spcPts val="1200"/>
              </a:spcAft>
              <a:buFont typeface="Arial" panose="020B0604020202020204" pitchFamily="34" charset="0"/>
              <a:buChar char="•"/>
            </a:pPr>
            <a:r>
              <a:rPr lang="en-US" sz="1600" dirty="0">
                <a:latin typeface="Source Sans Pro Light" panose="020B0403030403020204" pitchFamily="34" charset="0"/>
                <a:ea typeface="Source Sans Pro Light" panose="020B0403030403020204" pitchFamily="34" charset="0"/>
                <a:cs typeface="Arial" panose="020B0604020202020204" pitchFamily="34" charset="0"/>
              </a:rPr>
              <a:t>To addresses these outlier cases, we remove the top half percent (0.5%) of the data based on absolute change in rate of employment.</a:t>
            </a:r>
          </a:p>
        </p:txBody>
      </p:sp>
    </p:spTree>
    <p:extLst>
      <p:ext uri="{BB962C8B-B14F-4D97-AF65-F5344CB8AC3E}">
        <p14:creationId xmlns:p14="http://schemas.microsoft.com/office/powerpoint/2010/main" val="1581105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2">
                    <a:lumMod val="25000"/>
                  </a:schemeClr>
                </a:solidFill>
                <a:latin typeface="Source Sans Pro" panose="020B0503030403020204" pitchFamily="34" charset="0"/>
                <a:ea typeface="Source Sans Pro" panose="020B0503030403020204" pitchFamily="34" charset="0"/>
                <a:cs typeface="Arial" panose="020B0604020202020204" pitchFamily="34" charset="0"/>
              </a:rPr>
              <a:t>Initial Finding demonstrates that client visits and subsequent job creation Correlates with overall economic Trends </a:t>
            </a:r>
          </a:p>
        </p:txBody>
      </p:sp>
      <p:sp>
        <p:nvSpPr>
          <p:cNvPr id="4" name="Slide Number Placeholder 3"/>
          <p:cNvSpPr>
            <a:spLocks noGrp="1"/>
          </p:cNvSpPr>
          <p:nvPr>
            <p:ph type="sldNum" sz="quarter" idx="4"/>
          </p:nvPr>
        </p:nvSpPr>
        <p:spPr/>
        <p:txBody>
          <a:bodyPr/>
          <a:lstStyle/>
          <a:p>
            <a:fld id="{EACE6E22-E655-5947-A8B4-6F095FBA2C12}" type="slidenum">
              <a:rPr lang="en-US" smtClean="0">
                <a:solidFill>
                  <a:schemeClr val="bg2">
                    <a:lumMod val="25000"/>
                  </a:schemeClr>
                </a:solidFill>
                <a:latin typeface="Arial" panose="020B0604020202020204" pitchFamily="34" charset="0"/>
                <a:cs typeface="Arial" panose="020B0604020202020204" pitchFamily="34" charset="0"/>
              </a:rPr>
              <a:pPr/>
              <a:t>3</a:t>
            </a:fld>
            <a:endParaRPr lang="en-US" dirty="0">
              <a:solidFill>
                <a:schemeClr val="bg2">
                  <a:lumMod val="25000"/>
                </a:schemeClr>
              </a:solidFill>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3"/>
          </p:nvPr>
        </p:nvSpPr>
        <p:spPr/>
        <p:txBody>
          <a:bodyPr/>
          <a:lstStyle/>
          <a:p>
            <a:r>
              <a:rPr lang="en-US" dirty="0">
                <a:solidFill>
                  <a:schemeClr val="bg2">
                    <a:lumMod val="25000"/>
                  </a:schemeClr>
                </a:solidFill>
                <a:latin typeface="Arial" panose="020B0604020202020204" pitchFamily="34" charset="0"/>
                <a:cs typeface="Arial" panose="020B0604020202020204" pitchFamily="34" charset="0"/>
              </a:rPr>
              <a:t>Data as of 05/05/17</a:t>
            </a:r>
          </a:p>
        </p:txBody>
      </p:sp>
      <p:sp>
        <p:nvSpPr>
          <p:cNvPr id="8" name="TextBox 7"/>
          <p:cNvSpPr txBox="1"/>
          <p:nvPr/>
        </p:nvSpPr>
        <p:spPr>
          <a:xfrm>
            <a:off x="8451669" y="1357898"/>
            <a:ext cx="3230815" cy="4216539"/>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dirty="0">
                <a:latin typeface="Source Sans Pro Light" panose="020B0403030403020204" pitchFamily="34" charset="0"/>
                <a:ea typeface="Source Sans Pro Light" panose="020B0403030403020204" pitchFamily="34" charset="0"/>
                <a:cs typeface="Arial" panose="020B0604020202020204" pitchFamily="34" charset="0"/>
              </a:rPr>
              <a:t>This chart depicts trends over time for:</a:t>
            </a:r>
          </a:p>
          <a:p>
            <a:pPr marL="800100" lvl="1" indent="-342900">
              <a:spcAft>
                <a:spcPts val="600"/>
              </a:spcAft>
              <a:buFont typeface="+mj-lt"/>
              <a:buAutoNum type="arabicPeriod"/>
            </a:pPr>
            <a:r>
              <a:rPr lang="en-US" sz="1400" dirty="0">
                <a:latin typeface="Source Sans Pro Light" panose="020B0403030403020204" pitchFamily="34" charset="0"/>
                <a:ea typeface="Source Sans Pro Light" panose="020B0403030403020204" pitchFamily="34" charset="0"/>
                <a:cs typeface="Arial" panose="020B0604020202020204" pitchFamily="34" charset="0"/>
              </a:rPr>
              <a:t>Number of Client Visits (Red)</a:t>
            </a:r>
          </a:p>
          <a:p>
            <a:pPr marL="800100" lvl="1" indent="-342900">
              <a:spcAft>
                <a:spcPts val="600"/>
              </a:spcAft>
              <a:buFont typeface="+mj-lt"/>
              <a:buAutoNum type="arabicPeriod"/>
            </a:pPr>
            <a:r>
              <a:rPr lang="en-US" sz="1400" dirty="0">
                <a:latin typeface="Source Sans Pro Light" panose="020B0403030403020204" pitchFamily="34" charset="0"/>
                <a:ea typeface="Source Sans Pro Light" panose="020B0403030403020204" pitchFamily="34" charset="0"/>
                <a:cs typeface="Arial" panose="020B0604020202020204" pitchFamily="34" charset="0"/>
              </a:rPr>
              <a:t>Number of Jobs Created by those Clients (Blue)</a:t>
            </a:r>
          </a:p>
          <a:p>
            <a:pPr marL="800100" lvl="1" indent="-342900">
              <a:spcAft>
                <a:spcPts val="600"/>
              </a:spcAft>
              <a:buFont typeface="+mj-lt"/>
              <a:buAutoNum type="arabicPeriod"/>
            </a:pPr>
            <a:r>
              <a:rPr lang="en-US" sz="1400" dirty="0">
                <a:latin typeface="Source Sans Pro Light" panose="020B0403030403020204" pitchFamily="34" charset="0"/>
                <a:ea typeface="Source Sans Pro Light" panose="020B0403030403020204" pitchFamily="34" charset="0"/>
                <a:cs typeface="Arial" panose="020B0604020202020204" pitchFamily="34" charset="0"/>
              </a:rPr>
              <a:t>National Unemployment Rate (Orange) </a:t>
            </a:r>
          </a:p>
          <a:p>
            <a:pPr marL="285750" indent="-285750">
              <a:spcAft>
                <a:spcPts val="600"/>
              </a:spcAft>
              <a:buFont typeface="Arial" panose="020B0604020202020204" pitchFamily="34" charset="0"/>
              <a:buChar char="•"/>
            </a:pPr>
            <a:r>
              <a:rPr lang="en-US" sz="1400" dirty="0">
                <a:latin typeface="Source Sans Pro Light" panose="020B0403030403020204" pitchFamily="34" charset="0"/>
                <a:ea typeface="Source Sans Pro Light" panose="020B0403030403020204" pitchFamily="34" charset="0"/>
                <a:cs typeface="Arial" panose="020B0604020202020204" pitchFamily="34" charset="0"/>
              </a:rPr>
              <a:t>As unemployment rates increased during the recession, more clients visited the SBA and as a result, created more jobs in the following years.</a:t>
            </a:r>
          </a:p>
          <a:p>
            <a:pPr marL="285750" indent="-285750">
              <a:spcAft>
                <a:spcPts val="600"/>
              </a:spcAft>
              <a:buFont typeface="Arial" panose="020B0604020202020204" pitchFamily="34" charset="0"/>
              <a:buChar char="•"/>
            </a:pPr>
            <a:r>
              <a:rPr lang="en-US" sz="1400" dirty="0">
                <a:latin typeface="Source Sans Pro Light" panose="020B0403030403020204" pitchFamily="34" charset="0"/>
                <a:ea typeface="Source Sans Pro Light" panose="020B0403030403020204" pitchFamily="34" charset="0"/>
                <a:cs typeface="Arial" panose="020B0604020202020204" pitchFamily="34" charset="0"/>
              </a:rPr>
              <a:t>While causality cannot be determined, this suggest that jobs created by SBA businesses do help do help drive down unemployment across the country. </a:t>
            </a:r>
          </a:p>
          <a:p>
            <a:pPr marL="285750" indent="-285750">
              <a:buFont typeface="Arial" panose="020B0604020202020204" pitchFamily="34" charset="0"/>
              <a:buChar char="•"/>
            </a:pPr>
            <a:endParaRPr lang="en-US" sz="1400" dirty="0">
              <a:latin typeface="Source Sans Pro Light" panose="020B0403030403020204" pitchFamily="34" charset="0"/>
              <a:ea typeface="Source Sans Pro Light" panose="020B0403030403020204" pitchFamily="34" charset="0"/>
              <a:cs typeface="Arial" panose="020B0604020202020204" pitchFamily="34" charset="0"/>
            </a:endParaRPr>
          </a:p>
          <a:p>
            <a:pPr marL="285750" indent="-285750">
              <a:buFont typeface="Arial" panose="020B0604020202020204" pitchFamily="34" charset="0"/>
              <a:buChar char="•"/>
            </a:pPr>
            <a:endParaRPr lang="en-US" sz="1400" dirty="0">
              <a:latin typeface="Source Sans Pro Light" panose="020B0403030403020204" pitchFamily="34" charset="0"/>
              <a:ea typeface="Source Sans Pro Light" panose="020B0403030403020204" pitchFamily="34" charset="0"/>
              <a:cs typeface="Arial" panose="020B0604020202020204" pitchFamily="34" charset="0"/>
            </a:endParaRPr>
          </a:p>
        </p:txBody>
      </p:sp>
      <p:sp>
        <p:nvSpPr>
          <p:cNvPr id="11" name="TextBox 10"/>
          <p:cNvSpPr txBox="1"/>
          <p:nvPr/>
        </p:nvSpPr>
        <p:spPr>
          <a:xfrm>
            <a:off x="838200" y="6051176"/>
            <a:ext cx="2335306" cy="369332"/>
          </a:xfrm>
          <a:prstGeom prst="rect">
            <a:avLst/>
          </a:prstGeom>
          <a:noFill/>
        </p:spPr>
        <p:txBody>
          <a:bodyPr wrap="square" rtlCol="0">
            <a:spAutoFit/>
          </a:bodyPr>
          <a:lstStyle/>
          <a:p>
            <a:endParaRPr lang="en-US" dirty="0"/>
          </a:p>
        </p:txBody>
      </p:sp>
      <p:pic>
        <p:nvPicPr>
          <p:cNvPr id="7" name="Picture 6"/>
          <p:cNvPicPr>
            <a:picLocks noChangeAspect="1"/>
          </p:cNvPicPr>
          <p:nvPr/>
        </p:nvPicPr>
        <p:blipFill>
          <a:blip r:embed="rId2"/>
          <a:stretch>
            <a:fillRect/>
          </a:stretch>
        </p:blipFill>
        <p:spPr>
          <a:xfrm>
            <a:off x="734922" y="2142308"/>
            <a:ext cx="7479852" cy="3648211"/>
          </a:xfrm>
          <a:prstGeom prst="rect">
            <a:avLst/>
          </a:prstGeom>
        </p:spPr>
      </p:pic>
    </p:spTree>
    <p:extLst>
      <p:ext uri="{BB962C8B-B14F-4D97-AF65-F5344CB8AC3E}">
        <p14:creationId xmlns:p14="http://schemas.microsoft.com/office/powerpoint/2010/main" val="3666420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2">
                    <a:lumMod val="25000"/>
                  </a:schemeClr>
                </a:solidFill>
                <a:latin typeface="Source Sans Pro" panose="020B0503030403020204" pitchFamily="34" charset="0"/>
                <a:ea typeface="Source Sans Pro" panose="020B0503030403020204" pitchFamily="34" charset="0"/>
                <a:cs typeface="Arial" panose="020B0604020202020204" pitchFamily="34" charset="0"/>
              </a:rPr>
              <a:t>The Top and bottom five states show a diverse geographic footprint</a:t>
            </a:r>
          </a:p>
        </p:txBody>
      </p:sp>
      <p:sp>
        <p:nvSpPr>
          <p:cNvPr id="4" name="Slide Number Placeholder 3"/>
          <p:cNvSpPr>
            <a:spLocks noGrp="1"/>
          </p:cNvSpPr>
          <p:nvPr>
            <p:ph type="sldNum" sz="quarter" idx="4"/>
          </p:nvPr>
        </p:nvSpPr>
        <p:spPr/>
        <p:txBody>
          <a:bodyPr/>
          <a:lstStyle/>
          <a:p>
            <a:fld id="{EACE6E22-E655-5947-A8B4-6F095FBA2C12}" type="slidenum">
              <a:rPr lang="en-US" smtClean="0">
                <a:solidFill>
                  <a:schemeClr val="bg2">
                    <a:lumMod val="25000"/>
                  </a:schemeClr>
                </a:solidFill>
                <a:latin typeface="Arial" panose="020B0604020202020204" pitchFamily="34" charset="0"/>
                <a:cs typeface="Arial" panose="020B0604020202020204" pitchFamily="34" charset="0"/>
              </a:rPr>
              <a:pPr/>
              <a:t>4</a:t>
            </a:fld>
            <a:endParaRPr lang="en-US" dirty="0">
              <a:solidFill>
                <a:schemeClr val="bg2">
                  <a:lumMod val="25000"/>
                </a:schemeClr>
              </a:solidFill>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3"/>
          </p:nvPr>
        </p:nvSpPr>
        <p:spPr/>
        <p:txBody>
          <a:bodyPr/>
          <a:lstStyle/>
          <a:p>
            <a:r>
              <a:rPr lang="en-US">
                <a:solidFill>
                  <a:schemeClr val="bg2">
                    <a:lumMod val="25000"/>
                  </a:schemeClr>
                </a:solidFill>
                <a:latin typeface="Arial" panose="020B0604020202020204" pitchFamily="34" charset="0"/>
                <a:cs typeface="Arial" panose="020B0604020202020204" pitchFamily="34" charset="0"/>
              </a:rPr>
              <a:t>Data as of 05/05/17</a:t>
            </a:r>
            <a:endParaRPr lang="en-US" dirty="0">
              <a:solidFill>
                <a:schemeClr val="bg2">
                  <a:lumMod val="25000"/>
                </a:schemeClr>
              </a:solidFill>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6290013" y="2716273"/>
            <a:ext cx="5686425" cy="2162175"/>
          </a:xfrm>
          <a:prstGeom prst="rect">
            <a:avLst/>
          </a:prstGeom>
        </p:spPr>
      </p:pic>
      <p:sp>
        <p:nvSpPr>
          <p:cNvPr id="10" name="TextBox 9"/>
          <p:cNvSpPr txBox="1"/>
          <p:nvPr/>
        </p:nvSpPr>
        <p:spPr>
          <a:xfrm>
            <a:off x="6290013" y="2223430"/>
            <a:ext cx="5263555" cy="400110"/>
          </a:xfrm>
          <a:prstGeom prst="rect">
            <a:avLst/>
          </a:prstGeom>
          <a:noFill/>
        </p:spPr>
        <p:txBody>
          <a:bodyPr wrap="square" rtlCol="0">
            <a:spAutoFit/>
          </a:bodyPr>
          <a:lstStyle/>
          <a:p>
            <a:r>
              <a:rPr lang="en-US" sz="2000" dirty="0">
                <a:latin typeface="Source Sans Pro" panose="020B0503030403020204" pitchFamily="34" charset="0"/>
                <a:ea typeface="Source Sans Pro" panose="020B0503030403020204" pitchFamily="34" charset="0"/>
              </a:rPr>
              <a:t>Top 5 and Bottom 5 States by Job Creation </a:t>
            </a:r>
          </a:p>
        </p:txBody>
      </p:sp>
      <p:pic>
        <p:nvPicPr>
          <p:cNvPr id="14" name="Picture 13"/>
          <p:cNvPicPr>
            <a:picLocks noChangeAspect="1"/>
          </p:cNvPicPr>
          <p:nvPr/>
        </p:nvPicPr>
        <p:blipFill>
          <a:blip r:embed="rId3"/>
          <a:stretch>
            <a:fillRect/>
          </a:stretch>
        </p:blipFill>
        <p:spPr>
          <a:xfrm>
            <a:off x="699815" y="2050953"/>
            <a:ext cx="5468031" cy="3037795"/>
          </a:xfrm>
          <a:prstGeom prst="rect">
            <a:avLst/>
          </a:prstGeom>
        </p:spPr>
      </p:pic>
      <p:pic>
        <p:nvPicPr>
          <p:cNvPr id="15" name="Picture 14"/>
          <p:cNvPicPr>
            <a:picLocks noChangeAspect="1"/>
          </p:cNvPicPr>
          <p:nvPr/>
        </p:nvPicPr>
        <p:blipFill rotWithShape="1">
          <a:blip r:embed="rId4"/>
          <a:srcRect/>
          <a:stretch/>
        </p:blipFill>
        <p:spPr>
          <a:xfrm>
            <a:off x="838200" y="4540310"/>
            <a:ext cx="1495425" cy="676275"/>
          </a:xfrm>
          <a:prstGeom prst="rect">
            <a:avLst/>
          </a:prstGeom>
        </p:spPr>
      </p:pic>
    </p:spTree>
    <p:extLst>
      <p:ext uri="{BB962C8B-B14F-4D97-AF65-F5344CB8AC3E}">
        <p14:creationId xmlns:p14="http://schemas.microsoft.com/office/powerpoint/2010/main" val="282746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bg2">
                    <a:lumMod val="25000"/>
                  </a:schemeClr>
                </a:solidFill>
                <a:latin typeface="Source Sans Pro" panose="020B0503030403020204" pitchFamily="34" charset="0"/>
                <a:ea typeface="Source Sans Pro" panose="020B0503030403020204" pitchFamily="34" charset="0"/>
                <a:cs typeface="Arial" panose="020B0604020202020204" pitchFamily="34" charset="0"/>
              </a:rPr>
              <a:t>Looking at jobs created per grant dollar award may highlight states where grant dollars are yielding a greater return on investment</a:t>
            </a:r>
          </a:p>
        </p:txBody>
      </p:sp>
      <p:sp>
        <p:nvSpPr>
          <p:cNvPr id="4" name="Slide Number Placeholder 3"/>
          <p:cNvSpPr>
            <a:spLocks noGrp="1"/>
          </p:cNvSpPr>
          <p:nvPr>
            <p:ph type="sldNum" sz="quarter" idx="4"/>
          </p:nvPr>
        </p:nvSpPr>
        <p:spPr/>
        <p:txBody>
          <a:bodyPr/>
          <a:lstStyle/>
          <a:p>
            <a:fld id="{EACE6E22-E655-5947-A8B4-6F095FBA2C12}" type="slidenum">
              <a:rPr lang="en-US" smtClean="0">
                <a:solidFill>
                  <a:schemeClr val="bg2">
                    <a:lumMod val="25000"/>
                  </a:schemeClr>
                </a:solidFill>
                <a:latin typeface="Arial" panose="020B0604020202020204" pitchFamily="34" charset="0"/>
                <a:cs typeface="Arial" panose="020B0604020202020204" pitchFamily="34" charset="0"/>
              </a:rPr>
              <a:pPr/>
              <a:t>5</a:t>
            </a:fld>
            <a:endParaRPr lang="en-US" dirty="0">
              <a:solidFill>
                <a:schemeClr val="bg2">
                  <a:lumMod val="25000"/>
                </a:schemeClr>
              </a:solidFill>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3"/>
          </p:nvPr>
        </p:nvSpPr>
        <p:spPr/>
        <p:txBody>
          <a:bodyPr/>
          <a:lstStyle/>
          <a:p>
            <a:r>
              <a:rPr lang="en-US">
                <a:solidFill>
                  <a:schemeClr val="bg2">
                    <a:lumMod val="25000"/>
                  </a:schemeClr>
                </a:solidFill>
                <a:latin typeface="Arial" panose="020B0604020202020204" pitchFamily="34" charset="0"/>
                <a:cs typeface="Arial" panose="020B0604020202020204" pitchFamily="34" charset="0"/>
              </a:rPr>
              <a:t>Data as of 05/05/17</a:t>
            </a:r>
            <a:endParaRPr lang="en-US" dirty="0">
              <a:solidFill>
                <a:schemeClr val="bg2">
                  <a:lumMod val="25000"/>
                </a:schemeClr>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655320" y="2213168"/>
            <a:ext cx="5457825" cy="3152775"/>
          </a:xfrm>
          <a:prstGeom prst="rect">
            <a:avLst/>
          </a:prstGeom>
        </p:spPr>
      </p:pic>
      <p:pic>
        <p:nvPicPr>
          <p:cNvPr id="13" name="Picture 12"/>
          <p:cNvPicPr>
            <a:picLocks noChangeAspect="1"/>
          </p:cNvPicPr>
          <p:nvPr/>
        </p:nvPicPr>
        <p:blipFill rotWithShape="1">
          <a:blip r:embed="rId3"/>
          <a:srcRect b="7980"/>
          <a:stretch/>
        </p:blipFill>
        <p:spPr>
          <a:xfrm>
            <a:off x="5965135" y="2785539"/>
            <a:ext cx="6067425" cy="2217535"/>
          </a:xfrm>
          <a:prstGeom prst="rect">
            <a:avLst/>
          </a:prstGeom>
        </p:spPr>
      </p:pic>
      <p:sp>
        <p:nvSpPr>
          <p:cNvPr id="14" name="TextBox 13"/>
          <p:cNvSpPr txBox="1"/>
          <p:nvPr/>
        </p:nvSpPr>
        <p:spPr>
          <a:xfrm>
            <a:off x="5965134" y="2372428"/>
            <a:ext cx="5922065" cy="400110"/>
          </a:xfrm>
          <a:prstGeom prst="rect">
            <a:avLst/>
          </a:prstGeom>
          <a:noFill/>
        </p:spPr>
        <p:txBody>
          <a:bodyPr wrap="square" rtlCol="0">
            <a:spAutoFit/>
          </a:bodyPr>
          <a:lstStyle/>
          <a:p>
            <a:r>
              <a:rPr lang="en-US" sz="2000" dirty="0">
                <a:latin typeface="Source Sans Pro" panose="020B0503030403020204" pitchFamily="34" charset="0"/>
                <a:ea typeface="Source Sans Pro" panose="020B0503030403020204" pitchFamily="34" charset="0"/>
              </a:rPr>
              <a:t>Top 5 and Bottom 5 States by Job Creation per $100K </a:t>
            </a:r>
          </a:p>
        </p:txBody>
      </p:sp>
      <p:pic>
        <p:nvPicPr>
          <p:cNvPr id="15" name="Picture 14"/>
          <p:cNvPicPr>
            <a:picLocks noChangeAspect="1"/>
          </p:cNvPicPr>
          <p:nvPr/>
        </p:nvPicPr>
        <p:blipFill>
          <a:blip r:embed="rId4"/>
          <a:stretch>
            <a:fillRect/>
          </a:stretch>
        </p:blipFill>
        <p:spPr>
          <a:xfrm>
            <a:off x="655320" y="4775916"/>
            <a:ext cx="1419225" cy="638175"/>
          </a:xfrm>
          <a:prstGeom prst="rect">
            <a:avLst/>
          </a:prstGeom>
        </p:spPr>
      </p:pic>
    </p:spTree>
    <p:extLst>
      <p:ext uri="{BB962C8B-B14F-4D97-AF65-F5344CB8AC3E}">
        <p14:creationId xmlns:p14="http://schemas.microsoft.com/office/powerpoint/2010/main" val="3831074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2">
                    <a:lumMod val="25000"/>
                  </a:schemeClr>
                </a:solidFill>
                <a:latin typeface="Source Sans Pro" panose="020B0503030403020204" pitchFamily="34" charset="0"/>
                <a:ea typeface="Source Sans Pro" panose="020B0503030403020204" pitchFamily="34" charset="0"/>
                <a:cs typeface="Arial" panose="020B0604020202020204" pitchFamily="34" charset="0"/>
              </a:rPr>
              <a:t>Appendix – Job creation ranking by state</a:t>
            </a:r>
          </a:p>
        </p:txBody>
      </p:sp>
      <p:sp>
        <p:nvSpPr>
          <p:cNvPr id="4" name="Slide Number Placeholder 3"/>
          <p:cNvSpPr>
            <a:spLocks noGrp="1"/>
          </p:cNvSpPr>
          <p:nvPr>
            <p:ph type="sldNum" sz="quarter" idx="4"/>
          </p:nvPr>
        </p:nvSpPr>
        <p:spPr/>
        <p:txBody>
          <a:bodyPr/>
          <a:lstStyle/>
          <a:p>
            <a:fld id="{EACE6E22-E655-5947-A8B4-6F095FBA2C12}" type="slidenum">
              <a:rPr lang="en-US" smtClean="0">
                <a:solidFill>
                  <a:schemeClr val="bg2">
                    <a:lumMod val="25000"/>
                  </a:schemeClr>
                </a:solidFill>
                <a:latin typeface="Arial" panose="020B0604020202020204" pitchFamily="34" charset="0"/>
                <a:cs typeface="Arial" panose="020B0604020202020204" pitchFamily="34" charset="0"/>
              </a:rPr>
              <a:pPr/>
              <a:t>6</a:t>
            </a:fld>
            <a:endParaRPr lang="en-US" dirty="0">
              <a:solidFill>
                <a:schemeClr val="bg2">
                  <a:lumMod val="25000"/>
                </a:schemeClr>
              </a:solidFill>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3"/>
          </p:nvPr>
        </p:nvSpPr>
        <p:spPr/>
        <p:txBody>
          <a:bodyPr/>
          <a:lstStyle/>
          <a:p>
            <a:r>
              <a:rPr lang="en-US">
                <a:solidFill>
                  <a:schemeClr val="bg2">
                    <a:lumMod val="25000"/>
                  </a:schemeClr>
                </a:solidFill>
                <a:latin typeface="Arial" panose="020B0604020202020204" pitchFamily="34" charset="0"/>
                <a:cs typeface="Arial" panose="020B0604020202020204" pitchFamily="34" charset="0"/>
              </a:rPr>
              <a:t>Data as of 05/05/17</a:t>
            </a:r>
            <a:endParaRPr lang="en-US" dirty="0">
              <a:solidFill>
                <a:schemeClr val="bg2">
                  <a:lumMod val="25000"/>
                </a:schemeClr>
              </a:solidFill>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838200" y="1359463"/>
            <a:ext cx="6341129" cy="5041337"/>
          </a:xfrm>
          <a:prstGeom prst="rect">
            <a:avLst/>
          </a:prstGeom>
        </p:spPr>
      </p:pic>
      <p:pic>
        <p:nvPicPr>
          <p:cNvPr id="9" name="Picture 8"/>
          <p:cNvPicPr>
            <a:picLocks noChangeAspect="1"/>
          </p:cNvPicPr>
          <p:nvPr/>
        </p:nvPicPr>
        <p:blipFill rotWithShape="1">
          <a:blip r:embed="rId3"/>
          <a:srcRect r="54835"/>
          <a:stretch/>
        </p:blipFill>
        <p:spPr>
          <a:xfrm>
            <a:off x="7436364" y="1359463"/>
            <a:ext cx="2995242" cy="4455248"/>
          </a:xfrm>
          <a:prstGeom prst="rect">
            <a:avLst/>
          </a:prstGeom>
        </p:spPr>
      </p:pic>
    </p:spTree>
    <p:extLst>
      <p:ext uri="{BB962C8B-B14F-4D97-AF65-F5344CB8AC3E}">
        <p14:creationId xmlns:p14="http://schemas.microsoft.com/office/powerpoint/2010/main" val="4222676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2">
                    <a:lumMod val="25000"/>
                  </a:schemeClr>
                </a:solidFill>
                <a:latin typeface="Source Sans Pro" panose="020B0503030403020204" pitchFamily="34" charset="0"/>
                <a:ea typeface="Source Sans Pro" panose="020B0503030403020204" pitchFamily="34" charset="0"/>
                <a:cs typeface="Arial" panose="020B0604020202020204" pitchFamily="34" charset="0"/>
              </a:rPr>
              <a:t>Appendix – Job creation per 100K per state</a:t>
            </a:r>
          </a:p>
        </p:txBody>
      </p:sp>
      <p:sp>
        <p:nvSpPr>
          <p:cNvPr id="4" name="Slide Number Placeholder 3"/>
          <p:cNvSpPr>
            <a:spLocks noGrp="1"/>
          </p:cNvSpPr>
          <p:nvPr>
            <p:ph type="sldNum" sz="quarter" idx="4"/>
          </p:nvPr>
        </p:nvSpPr>
        <p:spPr/>
        <p:txBody>
          <a:bodyPr/>
          <a:lstStyle/>
          <a:p>
            <a:fld id="{EACE6E22-E655-5947-A8B4-6F095FBA2C12}" type="slidenum">
              <a:rPr lang="en-US" smtClean="0">
                <a:solidFill>
                  <a:schemeClr val="bg2">
                    <a:lumMod val="25000"/>
                  </a:schemeClr>
                </a:solidFill>
                <a:latin typeface="Arial" panose="020B0604020202020204" pitchFamily="34" charset="0"/>
                <a:cs typeface="Arial" panose="020B0604020202020204" pitchFamily="34" charset="0"/>
              </a:rPr>
              <a:pPr/>
              <a:t>7</a:t>
            </a:fld>
            <a:endParaRPr lang="en-US" dirty="0">
              <a:solidFill>
                <a:schemeClr val="bg2">
                  <a:lumMod val="25000"/>
                </a:schemeClr>
              </a:solidFill>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3"/>
          </p:nvPr>
        </p:nvSpPr>
        <p:spPr/>
        <p:txBody>
          <a:bodyPr/>
          <a:lstStyle/>
          <a:p>
            <a:r>
              <a:rPr lang="en-US">
                <a:solidFill>
                  <a:schemeClr val="bg2">
                    <a:lumMod val="25000"/>
                  </a:schemeClr>
                </a:solidFill>
                <a:latin typeface="Arial" panose="020B0604020202020204" pitchFamily="34" charset="0"/>
                <a:cs typeface="Arial" panose="020B0604020202020204" pitchFamily="34" charset="0"/>
              </a:rPr>
              <a:t>Data as of 05/05/17</a:t>
            </a:r>
            <a:endParaRPr lang="en-US" dirty="0">
              <a:solidFill>
                <a:schemeClr val="bg2">
                  <a:lumMod val="25000"/>
                </a:schemeClr>
              </a:solidFill>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838201" y="1323976"/>
            <a:ext cx="8064694" cy="5076476"/>
          </a:xfrm>
          <a:prstGeom prst="rect">
            <a:avLst/>
          </a:prstGeom>
        </p:spPr>
      </p:pic>
      <p:pic>
        <p:nvPicPr>
          <p:cNvPr id="10" name="Picture 9"/>
          <p:cNvPicPr>
            <a:picLocks noChangeAspect="1"/>
          </p:cNvPicPr>
          <p:nvPr/>
        </p:nvPicPr>
        <p:blipFill>
          <a:blip r:embed="rId3"/>
          <a:stretch>
            <a:fillRect/>
          </a:stretch>
        </p:blipFill>
        <p:spPr>
          <a:xfrm>
            <a:off x="9044195" y="1323976"/>
            <a:ext cx="2047875" cy="4010025"/>
          </a:xfrm>
          <a:prstGeom prst="rect">
            <a:avLst/>
          </a:prstGeom>
        </p:spPr>
      </p:pic>
    </p:spTree>
    <p:extLst>
      <p:ext uri="{BB962C8B-B14F-4D97-AF65-F5344CB8AC3E}">
        <p14:creationId xmlns:p14="http://schemas.microsoft.com/office/powerpoint/2010/main" val="2499132317"/>
      </p:ext>
    </p:extLst>
  </p:cSld>
  <p:clrMapOvr>
    <a:masterClrMapping/>
  </p:clrMapOvr>
</p:sld>
</file>

<file path=ppt/theme/theme1.xml><?xml version="1.0" encoding="utf-8"?>
<a:theme xmlns:a="http://schemas.openxmlformats.org/drawingml/2006/main" name="NW Narrow Master">
  <a:themeElements>
    <a:clrScheme name="Custom 2 new theme 1">
      <a:dk1>
        <a:srgbClr val="000000"/>
      </a:dk1>
      <a:lt1>
        <a:srgbClr val="FFFFFF"/>
      </a:lt1>
      <a:dk2>
        <a:srgbClr val="243646"/>
      </a:dk2>
      <a:lt2>
        <a:srgbClr val="E7E6E6"/>
      </a:lt2>
      <a:accent1>
        <a:srgbClr val="5D7D95"/>
      </a:accent1>
      <a:accent2>
        <a:srgbClr val="243646"/>
      </a:accent2>
      <a:accent3>
        <a:srgbClr val="87AF99"/>
      </a:accent3>
      <a:accent4>
        <a:srgbClr val="AC4324"/>
      </a:accent4>
      <a:accent5>
        <a:srgbClr val="CF3237"/>
      </a:accent5>
      <a:accent6>
        <a:srgbClr val="F6A81B"/>
      </a:accent6>
      <a:hlink>
        <a:srgbClr val="243646"/>
      </a:hlink>
      <a:folHlink>
        <a:srgbClr val="5D7D95"/>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ue Wide" id="{532C5ACE-3E3D-A948-9267-6FA171B8037E}" vid="{1F988AB5-56AE-A84F-96AD-1AED1711B61F}"/>
    </a:ext>
  </a:extLst>
</a:theme>
</file>

<file path=ppt/theme/theme2.xml><?xml version="1.0" encoding="utf-8"?>
<a:theme xmlns:a="http://schemas.openxmlformats.org/drawingml/2006/main" name="Wide">
  <a:themeElements>
    <a:clrScheme name="Custom 2 new theme 1">
      <a:dk1>
        <a:srgbClr val="000000"/>
      </a:dk1>
      <a:lt1>
        <a:srgbClr val="FFFFFF"/>
      </a:lt1>
      <a:dk2>
        <a:srgbClr val="243646"/>
      </a:dk2>
      <a:lt2>
        <a:srgbClr val="E7E6E6"/>
      </a:lt2>
      <a:accent1>
        <a:srgbClr val="5D7D95"/>
      </a:accent1>
      <a:accent2>
        <a:srgbClr val="243646"/>
      </a:accent2>
      <a:accent3>
        <a:srgbClr val="87AF99"/>
      </a:accent3>
      <a:accent4>
        <a:srgbClr val="AC4324"/>
      </a:accent4>
      <a:accent5>
        <a:srgbClr val="CF3237"/>
      </a:accent5>
      <a:accent6>
        <a:srgbClr val="F6A81B"/>
      </a:accent6>
      <a:hlink>
        <a:srgbClr val="243646"/>
      </a:hlink>
      <a:folHlink>
        <a:srgbClr val="5D7D95"/>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ue Wide" id="{532C5ACE-3E3D-A948-9267-6FA171B8037E}" vid="{54FEEB83-2038-FE49-B50A-5D0B253CF115}"/>
    </a:ext>
  </a:extLst>
</a:theme>
</file>

<file path=ppt/theme/theme3.xml><?xml version="1.0" encoding="utf-8"?>
<a:theme xmlns:a="http://schemas.openxmlformats.org/drawingml/2006/main" name="FC Master">
  <a:themeElements>
    <a:clrScheme name="Custom 2 new theme 1">
      <a:dk1>
        <a:srgbClr val="000000"/>
      </a:dk1>
      <a:lt1>
        <a:srgbClr val="FFFFFF"/>
      </a:lt1>
      <a:dk2>
        <a:srgbClr val="243646"/>
      </a:dk2>
      <a:lt2>
        <a:srgbClr val="E7E6E6"/>
      </a:lt2>
      <a:accent1>
        <a:srgbClr val="5D7D95"/>
      </a:accent1>
      <a:accent2>
        <a:srgbClr val="243646"/>
      </a:accent2>
      <a:accent3>
        <a:srgbClr val="87AF99"/>
      </a:accent3>
      <a:accent4>
        <a:srgbClr val="AC4324"/>
      </a:accent4>
      <a:accent5>
        <a:srgbClr val="CF3237"/>
      </a:accent5>
      <a:accent6>
        <a:srgbClr val="F6A81B"/>
      </a:accent6>
      <a:hlink>
        <a:srgbClr val="243646"/>
      </a:hlink>
      <a:folHlink>
        <a:srgbClr val="5D7D95"/>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ue Wide" id="{532C5ACE-3E3D-A948-9267-6FA171B8037E}" vid="{8A07059A-8D64-AA47-85BE-E9396DB9071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 Wide</Template>
  <TotalTime>26585</TotalTime>
  <Words>578</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8</vt:i4>
      </vt:variant>
    </vt:vector>
  </HeadingPairs>
  <TitlesOfParts>
    <vt:vector size="21" baseType="lpstr">
      <vt:lpstr>Arial</vt:lpstr>
      <vt:lpstr>Calibri</vt:lpstr>
      <vt:lpstr>Calibri Light</vt:lpstr>
      <vt:lpstr>Georgia</vt:lpstr>
      <vt:lpstr>LucidaGrande</vt:lpstr>
      <vt:lpstr>oswald</vt:lpstr>
      <vt:lpstr>oswald</vt:lpstr>
      <vt:lpstr>Source Sans Pro</vt:lpstr>
      <vt:lpstr>Source Sans Pro Bold</vt:lpstr>
      <vt:lpstr>Source Sans Pro Light</vt:lpstr>
      <vt:lpstr>NW Narrow Master</vt:lpstr>
      <vt:lpstr>Wide</vt:lpstr>
      <vt:lpstr>FC Master</vt:lpstr>
      <vt:lpstr>SBA USASPENDING ANALYTICS WEBSITE STORYBOARD THE SBA HELPED CREATE OVER 149,719 JOBS IN AMERICA FROM 2005-2015 THROUGH ITS COUNSELING CENTER PARTNERSHIPS</vt:lpstr>
      <vt:lpstr>Between 2005 and 2015, businesses which received training and/or counseling support from the SBA created 149,719 Jobs</vt:lpstr>
      <vt:lpstr>To conduct this analysis, we matched internal SBA counseling/training data with publicly available spending data found on USAspending.gov</vt:lpstr>
      <vt:lpstr>Initial Finding demonstrates that client visits and subsequent job creation Correlates with overall economic Trends </vt:lpstr>
      <vt:lpstr>The Top and bottom five states show a diverse geographic footprint</vt:lpstr>
      <vt:lpstr>Looking at jobs created per grant dollar award may highlight states where grant dollars are yielding a greater return on investment</vt:lpstr>
      <vt:lpstr>Appendix – Job creation ranking by state</vt:lpstr>
      <vt:lpstr>Appendix – Job creation per 100K per state</vt:lpstr>
    </vt:vector>
  </TitlesOfParts>
  <Company>Booz Allen Hamilton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Geiger, David [USA]</dc:creator>
  <cp:lastModifiedBy>Xu, Haotian [USA]</cp:lastModifiedBy>
  <cp:revision>457</cp:revision>
  <cp:lastPrinted>2016-11-21T14:15:42Z</cp:lastPrinted>
  <dcterms:created xsi:type="dcterms:W3CDTF">2017-04-20T17:34:40Z</dcterms:created>
  <dcterms:modified xsi:type="dcterms:W3CDTF">2017-08-02T16:44:30Z</dcterms:modified>
</cp:coreProperties>
</file>