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 id="2147483759" r:id="rId2"/>
    <p:sldMasterId id="2147483781" r:id="rId3"/>
    <p:sldMasterId id="2147483793" r:id="rId4"/>
  </p:sldMasterIdLst>
  <p:notesMasterIdLst>
    <p:notesMasterId r:id="rId13"/>
  </p:notesMasterIdLst>
  <p:sldIdLst>
    <p:sldId id="268" r:id="rId5"/>
    <p:sldId id="269" r:id="rId6"/>
    <p:sldId id="263" r:id="rId7"/>
    <p:sldId id="257" r:id="rId8"/>
    <p:sldId id="266" r:id="rId9"/>
    <p:sldId id="258" r:id="rId10"/>
    <p:sldId id="267" r:id="rId11"/>
    <p:sldId id="265"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02" y="-126"/>
      </p:cViewPr>
      <p:guideLst>
        <p:guide orient="horz" pos="1392"/>
        <p:guide pos="710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E61F86-78EA-43A3-9266-3297B1954A2B}" type="datetimeFigureOut">
              <a:rPr lang="en-US" smtClean="0"/>
              <a:t>8/18/2017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5DB94B-45C2-4791-90E6-C07681E2CA4E}" type="slidenum">
              <a:rPr lang="en-US" smtClean="0"/>
              <a:t>‹#›</a:t>
            </a:fld>
            <a:endParaRPr lang="en-US"/>
          </a:p>
        </p:txBody>
      </p:sp>
    </p:spTree>
    <p:extLst>
      <p:ext uri="{BB962C8B-B14F-4D97-AF65-F5344CB8AC3E}">
        <p14:creationId xmlns:p14="http://schemas.microsoft.com/office/powerpoint/2010/main" val="264122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8E488D-DA7C-4A5E-9113-9EF30F3D95BF}" type="slidenum">
              <a:rPr lang="en-US" smtClean="0"/>
              <a:t>3</a:t>
            </a:fld>
            <a:endParaRPr lang="en-US" dirty="0"/>
          </a:p>
        </p:txBody>
      </p:sp>
    </p:spTree>
    <p:extLst>
      <p:ext uri="{BB962C8B-B14F-4D97-AF65-F5344CB8AC3E}">
        <p14:creationId xmlns:p14="http://schemas.microsoft.com/office/powerpoint/2010/main" val="1717222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5DB94B-45C2-4791-90E6-C07681E2CA4E}" type="slidenum">
              <a:rPr lang="en-US" smtClean="0"/>
              <a:t>4</a:t>
            </a:fld>
            <a:endParaRPr lang="en-US"/>
          </a:p>
        </p:txBody>
      </p:sp>
    </p:spTree>
    <p:extLst>
      <p:ext uri="{BB962C8B-B14F-4D97-AF65-F5344CB8AC3E}">
        <p14:creationId xmlns:p14="http://schemas.microsoft.com/office/powerpoint/2010/main" val="599619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5DB94B-45C2-4791-90E6-C07681E2CA4E}" type="slidenum">
              <a:rPr lang="en-US" smtClean="0"/>
              <a:t>5</a:t>
            </a:fld>
            <a:endParaRPr lang="en-US"/>
          </a:p>
        </p:txBody>
      </p:sp>
    </p:spTree>
    <p:extLst>
      <p:ext uri="{BB962C8B-B14F-4D97-AF65-F5344CB8AC3E}">
        <p14:creationId xmlns:p14="http://schemas.microsoft.com/office/powerpoint/2010/main" val="59961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5DB94B-45C2-4791-90E6-C07681E2CA4E}" type="slidenum">
              <a:rPr lang="en-US" smtClean="0"/>
              <a:t>7</a:t>
            </a:fld>
            <a:endParaRPr lang="en-US"/>
          </a:p>
        </p:txBody>
      </p:sp>
    </p:spTree>
    <p:extLst>
      <p:ext uri="{BB962C8B-B14F-4D97-AF65-F5344CB8AC3E}">
        <p14:creationId xmlns:p14="http://schemas.microsoft.com/office/powerpoint/2010/main" val="599619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Data as of 05/05/17</a:t>
            </a:r>
            <a:endParaRPr lang="en-US"/>
          </a:p>
        </p:txBody>
      </p:sp>
      <p:sp>
        <p:nvSpPr>
          <p:cNvPr id="6" name="Slide Number Placeholder 5"/>
          <p:cNvSpPr>
            <a:spLocks noGrp="1"/>
          </p:cNvSpPr>
          <p:nvPr>
            <p:ph type="sldNum" sz="quarter" idx="12"/>
          </p:nvPr>
        </p:nvSpPr>
        <p:spPr/>
        <p:txBody>
          <a:bodyPr/>
          <a:lstStyle/>
          <a:p>
            <a:fld id="{73E41226-785E-48A8-9B33-46BD2E9D8373}" type="slidenum">
              <a:rPr lang="en-US" smtClean="0"/>
              <a:t>‹#›</a:t>
            </a:fld>
            <a:endParaRPr lang="en-US"/>
          </a:p>
        </p:txBody>
      </p:sp>
    </p:spTree>
    <p:extLst>
      <p:ext uri="{BB962C8B-B14F-4D97-AF65-F5344CB8AC3E}">
        <p14:creationId xmlns:p14="http://schemas.microsoft.com/office/powerpoint/2010/main" val="1368569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Data as of 05/05/17</a:t>
            </a:r>
            <a:endParaRPr lang="en-US"/>
          </a:p>
        </p:txBody>
      </p:sp>
      <p:sp>
        <p:nvSpPr>
          <p:cNvPr id="6" name="Slide Number Placeholder 5"/>
          <p:cNvSpPr>
            <a:spLocks noGrp="1"/>
          </p:cNvSpPr>
          <p:nvPr>
            <p:ph type="sldNum" sz="quarter" idx="12"/>
          </p:nvPr>
        </p:nvSpPr>
        <p:spPr/>
        <p:txBody>
          <a:bodyPr/>
          <a:lstStyle/>
          <a:p>
            <a:fld id="{73E41226-785E-48A8-9B33-46BD2E9D8373}" type="slidenum">
              <a:rPr lang="en-US" smtClean="0"/>
              <a:t>‹#›</a:t>
            </a:fld>
            <a:endParaRPr lang="en-US"/>
          </a:p>
        </p:txBody>
      </p:sp>
    </p:spTree>
    <p:extLst>
      <p:ext uri="{BB962C8B-B14F-4D97-AF65-F5344CB8AC3E}">
        <p14:creationId xmlns:p14="http://schemas.microsoft.com/office/powerpoint/2010/main" val="211474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Data as of 05/05/17</a:t>
            </a:r>
            <a:endParaRPr lang="en-US"/>
          </a:p>
        </p:txBody>
      </p:sp>
      <p:sp>
        <p:nvSpPr>
          <p:cNvPr id="6" name="Slide Number Placeholder 5"/>
          <p:cNvSpPr>
            <a:spLocks noGrp="1"/>
          </p:cNvSpPr>
          <p:nvPr>
            <p:ph type="sldNum" sz="quarter" idx="12"/>
          </p:nvPr>
        </p:nvSpPr>
        <p:spPr/>
        <p:txBody>
          <a:bodyPr/>
          <a:lstStyle/>
          <a:p>
            <a:fld id="{73E41226-785E-48A8-9B33-46BD2E9D8373}" type="slidenum">
              <a:rPr lang="en-US" smtClean="0"/>
              <a:t>‹#›</a:t>
            </a:fld>
            <a:endParaRPr lang="en-US"/>
          </a:p>
        </p:txBody>
      </p:sp>
    </p:spTree>
    <p:extLst>
      <p:ext uri="{BB962C8B-B14F-4D97-AF65-F5344CB8AC3E}">
        <p14:creationId xmlns:p14="http://schemas.microsoft.com/office/powerpoint/2010/main" val="735227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 Cover 2">
    <p:spTree>
      <p:nvGrpSpPr>
        <p:cNvPr id="1" name=""/>
        <p:cNvGrpSpPr/>
        <p:nvPr/>
      </p:nvGrpSpPr>
      <p:grpSpPr>
        <a:xfrm>
          <a:off x="0" y="0"/>
          <a:ext cx="0" cy="0"/>
          <a:chOff x="0" y="0"/>
          <a:chExt cx="0" cy="0"/>
        </a:xfrm>
      </p:grpSpPr>
      <p:sp>
        <p:nvSpPr>
          <p:cNvPr id="6" name="Rectangle 5"/>
          <p:cNvSpPr/>
          <p:nvPr/>
        </p:nvSpPr>
        <p:spPr>
          <a:xfrm>
            <a:off x="0" y="839777"/>
            <a:ext cx="12188825"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464" y="839775"/>
            <a:ext cx="3897885" cy="5588013"/>
          </a:xfrm>
          <a:solidFill>
            <a:schemeClr val="bg1"/>
          </a:solidFill>
        </p:spPr>
        <p:txBody>
          <a:bodyPr/>
          <a:lstStyle/>
          <a:p>
            <a:r>
              <a:rPr lang="en-US" smtClean="0"/>
              <a:t>Click icon to add picture</a:t>
            </a:r>
            <a:endParaRPr lang="en-US"/>
          </a:p>
        </p:txBody>
      </p:sp>
      <p:sp>
        <p:nvSpPr>
          <p:cNvPr id="2" name="Title 1"/>
          <p:cNvSpPr>
            <a:spLocks noGrp="1"/>
          </p:cNvSpPr>
          <p:nvPr>
            <p:ph type="ctrTitle" hasCustomPrompt="1"/>
          </p:nvPr>
        </p:nvSpPr>
        <p:spPr>
          <a:xfrm>
            <a:off x="4650171" y="1381381"/>
            <a:ext cx="7225185" cy="2387600"/>
          </a:xfrm>
        </p:spPr>
        <p:txBody>
          <a:bodyPr anchor="b">
            <a:noAutofit/>
          </a:bodyPr>
          <a:lstStyle>
            <a:lvl1pPr algn="l">
              <a:lnSpc>
                <a:spcPct val="90000"/>
              </a:lnSpc>
              <a:defRPr sz="7000" spc="300" baseline="0">
                <a:solidFill>
                  <a:schemeClr val="bg1"/>
                </a:solidFill>
              </a:defRPr>
            </a:lvl1pPr>
          </a:lstStyle>
          <a:p>
            <a:r>
              <a:rPr lang="en-US" sz="7000" spc="300" dirty="0">
                <a:solidFill>
                  <a:schemeClr val="bg1"/>
                </a:solidFill>
              </a:rPr>
              <a:t>Click to Edit Title</a:t>
            </a:r>
          </a:p>
        </p:txBody>
      </p:sp>
      <p:sp>
        <p:nvSpPr>
          <p:cNvPr id="3" name="Subtitle 2"/>
          <p:cNvSpPr>
            <a:spLocks noGrp="1"/>
          </p:cNvSpPr>
          <p:nvPr>
            <p:ph type="subTitle" idx="1"/>
          </p:nvPr>
        </p:nvSpPr>
        <p:spPr>
          <a:xfrm>
            <a:off x="4650170" y="4296129"/>
            <a:ext cx="7225185"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7" name="Text Placeholder 16"/>
          <p:cNvSpPr>
            <a:spLocks noGrp="1"/>
          </p:cNvSpPr>
          <p:nvPr>
            <p:ph type="body" sz="quarter" idx="10" hasCustomPrompt="1"/>
          </p:nvPr>
        </p:nvSpPr>
        <p:spPr>
          <a:xfrm>
            <a:off x="4650171" y="5928914"/>
            <a:ext cx="5008846"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0784" y="6605330"/>
            <a:ext cx="3511905" cy="91184"/>
          </a:xfrm>
          <a:prstGeom prst="rect">
            <a:avLst/>
          </a:prstGeom>
        </p:spPr>
      </p:pic>
    </p:spTree>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nternal Cover">
    <p:spTree>
      <p:nvGrpSpPr>
        <p:cNvPr id="1" name=""/>
        <p:cNvGrpSpPr/>
        <p:nvPr/>
      </p:nvGrpSpPr>
      <p:grpSpPr>
        <a:xfrm>
          <a:off x="0" y="0"/>
          <a:ext cx="0" cy="0"/>
          <a:chOff x="0" y="0"/>
          <a:chExt cx="0" cy="0"/>
        </a:xfrm>
      </p:grpSpPr>
      <p:sp>
        <p:nvSpPr>
          <p:cNvPr id="6" name="Rectangle 5"/>
          <p:cNvSpPr/>
          <p:nvPr/>
        </p:nvSpPr>
        <p:spPr>
          <a:xfrm>
            <a:off x="0" y="839777"/>
            <a:ext cx="12188825"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464" y="839775"/>
            <a:ext cx="3897885" cy="5588013"/>
          </a:xfrm>
          <a:solidFill>
            <a:schemeClr val="bg1"/>
          </a:solidFill>
        </p:spPr>
        <p:txBody>
          <a:bodyPr/>
          <a:lstStyle/>
          <a:p>
            <a:r>
              <a:rPr lang="en-US" smtClean="0"/>
              <a:t>Click icon to add picture</a:t>
            </a:r>
            <a:endParaRPr lang="en-US"/>
          </a:p>
        </p:txBody>
      </p:sp>
      <p:sp>
        <p:nvSpPr>
          <p:cNvPr id="2" name="Title 1"/>
          <p:cNvSpPr>
            <a:spLocks noGrp="1"/>
          </p:cNvSpPr>
          <p:nvPr>
            <p:ph type="ctrTitle" hasCustomPrompt="1"/>
          </p:nvPr>
        </p:nvSpPr>
        <p:spPr>
          <a:xfrm>
            <a:off x="4650171" y="1381381"/>
            <a:ext cx="7225185" cy="2387600"/>
          </a:xfrm>
        </p:spPr>
        <p:txBody>
          <a:bodyPr anchor="b">
            <a:noAutofit/>
          </a:bodyPr>
          <a:lstStyle>
            <a:lvl1pPr algn="l">
              <a:lnSpc>
                <a:spcPct val="90000"/>
              </a:lnSpc>
              <a:defRPr sz="7000" spc="300" baseline="0">
                <a:solidFill>
                  <a:schemeClr val="bg1"/>
                </a:solidFill>
              </a:defRPr>
            </a:lvl1pPr>
          </a:lstStyle>
          <a:p>
            <a:r>
              <a:rPr lang="en-US" sz="7000" spc="300" dirty="0">
                <a:solidFill>
                  <a:schemeClr val="bg1"/>
                </a:solidFill>
              </a:rPr>
              <a:t>Click to Edit Title</a:t>
            </a:r>
          </a:p>
        </p:txBody>
      </p:sp>
      <p:sp>
        <p:nvSpPr>
          <p:cNvPr id="3" name="Subtitle 2"/>
          <p:cNvSpPr>
            <a:spLocks noGrp="1"/>
          </p:cNvSpPr>
          <p:nvPr>
            <p:ph type="subTitle" idx="1"/>
          </p:nvPr>
        </p:nvSpPr>
        <p:spPr>
          <a:xfrm>
            <a:off x="4650170" y="4296129"/>
            <a:ext cx="7225185"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7" name="Text Placeholder 16"/>
          <p:cNvSpPr>
            <a:spLocks noGrp="1"/>
          </p:cNvSpPr>
          <p:nvPr>
            <p:ph type="body" sz="quarter" idx="10" hasCustomPrompt="1"/>
          </p:nvPr>
        </p:nvSpPr>
        <p:spPr>
          <a:xfrm>
            <a:off x="4650171" y="5928914"/>
            <a:ext cx="5008846"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9" name="TextBox 8"/>
          <p:cNvSpPr txBox="1"/>
          <p:nvPr/>
        </p:nvSpPr>
        <p:spPr>
          <a:xfrm>
            <a:off x="336464" y="837562"/>
            <a:ext cx="3897885"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internal</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356" y="343179"/>
            <a:ext cx="1764332" cy="195568"/>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784" y="6605330"/>
            <a:ext cx="3511905" cy="91184"/>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Restricted Cover">
    <p:spTree>
      <p:nvGrpSpPr>
        <p:cNvPr id="1" name=""/>
        <p:cNvGrpSpPr/>
        <p:nvPr/>
      </p:nvGrpSpPr>
      <p:grpSpPr>
        <a:xfrm>
          <a:off x="0" y="0"/>
          <a:ext cx="0" cy="0"/>
          <a:chOff x="0" y="0"/>
          <a:chExt cx="0" cy="0"/>
        </a:xfrm>
      </p:grpSpPr>
      <p:sp>
        <p:nvSpPr>
          <p:cNvPr id="6" name="Rectangle 5"/>
          <p:cNvSpPr/>
          <p:nvPr/>
        </p:nvSpPr>
        <p:spPr>
          <a:xfrm>
            <a:off x="0" y="839777"/>
            <a:ext cx="12188825"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464" y="839775"/>
            <a:ext cx="3897885" cy="5588013"/>
          </a:xfrm>
          <a:solidFill>
            <a:schemeClr val="bg1"/>
          </a:solidFill>
        </p:spPr>
        <p:txBody>
          <a:bodyPr/>
          <a:lstStyle/>
          <a:p>
            <a:r>
              <a:rPr lang="en-US" smtClean="0"/>
              <a:t>Click icon to add picture</a:t>
            </a:r>
            <a:endParaRPr lang="en-US"/>
          </a:p>
        </p:txBody>
      </p:sp>
      <p:sp>
        <p:nvSpPr>
          <p:cNvPr id="2" name="Title 1"/>
          <p:cNvSpPr>
            <a:spLocks noGrp="1"/>
          </p:cNvSpPr>
          <p:nvPr>
            <p:ph type="ctrTitle" hasCustomPrompt="1"/>
          </p:nvPr>
        </p:nvSpPr>
        <p:spPr>
          <a:xfrm>
            <a:off x="4650171" y="1381381"/>
            <a:ext cx="7225185" cy="2387600"/>
          </a:xfrm>
        </p:spPr>
        <p:txBody>
          <a:bodyPr anchor="b">
            <a:noAutofit/>
          </a:bodyPr>
          <a:lstStyle>
            <a:lvl1pPr algn="l">
              <a:lnSpc>
                <a:spcPct val="90000"/>
              </a:lnSpc>
              <a:defRPr sz="7000" spc="300" baseline="0">
                <a:solidFill>
                  <a:schemeClr val="bg1"/>
                </a:solidFill>
              </a:defRPr>
            </a:lvl1pPr>
          </a:lstStyle>
          <a:p>
            <a:r>
              <a:rPr lang="en-US" sz="7000" spc="300" dirty="0">
                <a:solidFill>
                  <a:schemeClr val="bg1"/>
                </a:solidFill>
              </a:rPr>
              <a:t>Click to Edit Title</a:t>
            </a:r>
          </a:p>
        </p:txBody>
      </p:sp>
      <p:sp>
        <p:nvSpPr>
          <p:cNvPr id="3" name="Subtitle 2"/>
          <p:cNvSpPr>
            <a:spLocks noGrp="1"/>
          </p:cNvSpPr>
          <p:nvPr>
            <p:ph type="subTitle" idx="1"/>
          </p:nvPr>
        </p:nvSpPr>
        <p:spPr>
          <a:xfrm>
            <a:off x="4650170" y="4296129"/>
            <a:ext cx="7225185"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7" name="Text Placeholder 16"/>
          <p:cNvSpPr>
            <a:spLocks noGrp="1"/>
          </p:cNvSpPr>
          <p:nvPr>
            <p:ph type="body" sz="quarter" idx="10" hasCustomPrompt="1"/>
          </p:nvPr>
        </p:nvSpPr>
        <p:spPr>
          <a:xfrm>
            <a:off x="4650171" y="5928914"/>
            <a:ext cx="5008846"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9" name="TextBox 8"/>
          <p:cNvSpPr txBox="1"/>
          <p:nvPr/>
        </p:nvSpPr>
        <p:spPr>
          <a:xfrm>
            <a:off x="336464" y="837562"/>
            <a:ext cx="3897885"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a:t>
            </a:r>
            <a:r>
              <a:rPr lang="en-US" sz="750" cap="all" spc="100">
                <a:solidFill>
                  <a:srgbClr val="F7A81B"/>
                </a:solidFill>
              </a:rPr>
              <a:t>restricted</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356" y="343179"/>
            <a:ext cx="1764332" cy="195568"/>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784" y="6605330"/>
            <a:ext cx="3511905" cy="91184"/>
          </a:xfrm>
          <a:prstGeom prst="rect">
            <a:avLst/>
          </a:prstGeom>
        </p:spPr>
      </p:pic>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branded Cover">
    <p:spTree>
      <p:nvGrpSpPr>
        <p:cNvPr id="1" name=""/>
        <p:cNvGrpSpPr/>
        <p:nvPr/>
      </p:nvGrpSpPr>
      <p:grpSpPr>
        <a:xfrm>
          <a:off x="0" y="0"/>
          <a:ext cx="0" cy="0"/>
          <a:chOff x="0" y="0"/>
          <a:chExt cx="0" cy="0"/>
        </a:xfrm>
      </p:grpSpPr>
      <p:sp>
        <p:nvSpPr>
          <p:cNvPr id="6" name="Rectangle 5"/>
          <p:cNvSpPr/>
          <p:nvPr/>
        </p:nvSpPr>
        <p:spPr>
          <a:xfrm>
            <a:off x="0" y="839777"/>
            <a:ext cx="12188825"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464" y="839775"/>
            <a:ext cx="3897885" cy="5588013"/>
          </a:xfrm>
          <a:solidFill>
            <a:schemeClr val="bg1"/>
          </a:solidFill>
        </p:spPr>
        <p:txBody>
          <a:bodyPr/>
          <a:lstStyle/>
          <a:p>
            <a:r>
              <a:rPr lang="en-US" smtClean="0"/>
              <a:t>Click icon to add picture</a:t>
            </a:r>
            <a:endParaRPr lang="en-US"/>
          </a:p>
        </p:txBody>
      </p:sp>
      <p:sp>
        <p:nvSpPr>
          <p:cNvPr id="2" name="Title 1"/>
          <p:cNvSpPr>
            <a:spLocks noGrp="1"/>
          </p:cNvSpPr>
          <p:nvPr>
            <p:ph type="ctrTitle" hasCustomPrompt="1"/>
          </p:nvPr>
        </p:nvSpPr>
        <p:spPr>
          <a:xfrm>
            <a:off x="4650171" y="1381381"/>
            <a:ext cx="7225185" cy="2387600"/>
          </a:xfrm>
        </p:spPr>
        <p:txBody>
          <a:bodyPr anchor="b">
            <a:noAutofit/>
          </a:bodyPr>
          <a:lstStyle>
            <a:lvl1pPr algn="l">
              <a:lnSpc>
                <a:spcPct val="90000"/>
              </a:lnSpc>
              <a:defRPr sz="7000" spc="300" baseline="0">
                <a:solidFill>
                  <a:schemeClr val="bg1"/>
                </a:solidFill>
              </a:defRPr>
            </a:lvl1pPr>
          </a:lstStyle>
          <a:p>
            <a:r>
              <a:rPr lang="en-US" sz="7000" spc="300" dirty="0">
                <a:solidFill>
                  <a:schemeClr val="bg1"/>
                </a:solidFill>
              </a:rPr>
              <a:t>Click to Edit Title</a:t>
            </a:r>
          </a:p>
        </p:txBody>
      </p:sp>
      <p:sp>
        <p:nvSpPr>
          <p:cNvPr id="3" name="Subtitle 2"/>
          <p:cNvSpPr>
            <a:spLocks noGrp="1"/>
          </p:cNvSpPr>
          <p:nvPr>
            <p:ph type="subTitle" idx="1"/>
          </p:nvPr>
        </p:nvSpPr>
        <p:spPr>
          <a:xfrm>
            <a:off x="4650170" y="4296129"/>
            <a:ext cx="7225185"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7" name="Text Placeholder 16"/>
          <p:cNvSpPr>
            <a:spLocks noGrp="1"/>
          </p:cNvSpPr>
          <p:nvPr>
            <p:ph type="body" sz="quarter" idx="10" hasCustomPrompt="1"/>
          </p:nvPr>
        </p:nvSpPr>
        <p:spPr>
          <a:xfrm>
            <a:off x="4650171" y="5928914"/>
            <a:ext cx="5008846"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356" y="343179"/>
            <a:ext cx="1764332" cy="195568"/>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366089" y="2"/>
            <a:ext cx="11433371" cy="6874859"/>
          </a:xfrm>
        </p:spPr>
        <p:txBody>
          <a:bodyPr anchor="ctr"/>
          <a:lstStyle>
            <a:lvl1pPr marL="0" indent="0" algn="ctr">
              <a:buNone/>
              <a:defRPr sz="6000" b="0" i="0" cap="all" spc="200" baseline="0">
                <a:solidFill>
                  <a:schemeClr val="bg1"/>
                </a:solidFill>
                <a:latin typeface="Oswald"/>
              </a:defRPr>
            </a:lvl1pPr>
            <a:lvl2pPr algn="ctr">
              <a:defRPr sz="1800" i="0" spc="100" baseline="0">
                <a:solidFill>
                  <a:schemeClr val="bg1"/>
                </a:solidFill>
                <a:latin typeface="+mn-lt"/>
              </a:defRPr>
            </a:lvl2pPr>
          </a:lstStyle>
          <a:p>
            <a:pPr lvl="0"/>
            <a:r>
              <a:rPr lang="en-US" dirty="0"/>
              <a:t>DIVIDER HEADING</a:t>
            </a: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hoto Title and Content">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1894" y="1407445"/>
            <a:ext cx="6768923" cy="4705350"/>
          </a:xfrm>
        </p:spPr>
        <p:txBody>
          <a:bodyPr/>
          <a:lstStyle>
            <a:lvl2pPr>
              <a:spcAft>
                <a:spcPts val="0"/>
              </a:spcAft>
              <a:defRPr/>
            </a:lvl2pPr>
            <a:lvl5pPr>
              <a:defRPr>
                <a:latin typeface="Calibri" charset="0"/>
                <a:ea typeface="Calibri" charset="0"/>
                <a:cs typeface="Calibri"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6" name="Picture Placeholder 3"/>
          <p:cNvSpPr>
            <a:spLocks noGrp="1"/>
          </p:cNvSpPr>
          <p:nvPr>
            <p:ph type="pic" sz="quarter" idx="14"/>
          </p:nvPr>
        </p:nvSpPr>
        <p:spPr>
          <a:xfrm>
            <a:off x="365708" y="3"/>
            <a:ext cx="3923278" cy="6857999"/>
          </a:xfrm>
          <a:solidFill>
            <a:schemeClr val="bg1"/>
          </a:solidFill>
        </p:spPr>
        <p:txBody>
          <a:bodyPr/>
          <a:lstStyle/>
          <a:p>
            <a:r>
              <a:rPr lang="en-US" smtClean="0"/>
              <a:t>Click icon to add picture</a:t>
            </a:r>
            <a:endParaRPr lang="en-US"/>
          </a:p>
        </p:txBody>
      </p:sp>
      <p:sp>
        <p:nvSpPr>
          <p:cNvPr id="8" name="Slide Number Placeholder 15"/>
          <p:cNvSpPr>
            <a:spLocks noGrp="1"/>
          </p:cNvSpPr>
          <p:nvPr>
            <p:ph type="sldNum" sz="quarter" idx="4"/>
          </p:nvPr>
        </p:nvSpPr>
        <p:spPr>
          <a:xfrm>
            <a:off x="11089181" y="6400800"/>
            <a:ext cx="46137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4781646" y="6400453"/>
            <a:ext cx="630753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Data as of 05/05/17</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oto Title and Content 2 col">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1893" y="1407445"/>
            <a:ext cx="3301223" cy="4705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9" name="Content Placeholder 11"/>
          <p:cNvSpPr>
            <a:spLocks noGrp="1"/>
          </p:cNvSpPr>
          <p:nvPr>
            <p:ph sz="quarter" idx="14"/>
          </p:nvPr>
        </p:nvSpPr>
        <p:spPr>
          <a:xfrm>
            <a:off x="8255688" y="1407445"/>
            <a:ext cx="3301223" cy="4705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3"/>
          <p:cNvSpPr>
            <a:spLocks noGrp="1"/>
          </p:cNvSpPr>
          <p:nvPr>
            <p:ph type="pic" sz="quarter" idx="15"/>
          </p:nvPr>
        </p:nvSpPr>
        <p:spPr>
          <a:xfrm>
            <a:off x="365708" y="3"/>
            <a:ext cx="3923278" cy="6857999"/>
          </a:xfrm>
          <a:solidFill>
            <a:schemeClr val="bg1"/>
          </a:solidFill>
        </p:spPr>
        <p:txBody>
          <a:bodyPr/>
          <a:lstStyle/>
          <a:p>
            <a:r>
              <a:rPr lang="en-US" smtClean="0"/>
              <a:t>Click icon to add picture</a:t>
            </a:r>
            <a:endParaRPr lang="en-US"/>
          </a:p>
        </p:txBody>
      </p:sp>
      <p:sp>
        <p:nvSpPr>
          <p:cNvPr id="10" name="Slide Number Placeholder 15"/>
          <p:cNvSpPr>
            <a:spLocks noGrp="1"/>
          </p:cNvSpPr>
          <p:nvPr>
            <p:ph type="sldNum" sz="quarter" idx="4"/>
          </p:nvPr>
        </p:nvSpPr>
        <p:spPr>
          <a:xfrm>
            <a:off x="11089181" y="6400800"/>
            <a:ext cx="46137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1646" y="6400453"/>
            <a:ext cx="630753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Data as of 05/05/17</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hoto Title and Content Graphics">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1893" y="1407445"/>
            <a:ext cx="6768668" cy="349166"/>
          </a:xfrm>
        </p:spPr>
        <p:txBody>
          <a:bodyPr/>
          <a:lstStyle>
            <a:lvl1pPr marL="0" indent="0">
              <a:buNone/>
              <a:defRPr sz="1200" i="1">
                <a:latin typeface="Georgia" charset="0"/>
                <a:ea typeface="Georgia" charset="0"/>
                <a:cs typeface="Georgia" charset="0"/>
              </a:defRPr>
            </a:lvl1pPr>
          </a:lstStyle>
          <a:p>
            <a:pPr lvl="0"/>
            <a:r>
              <a:rPr lang="en-US" smtClean="0"/>
              <a:t>Click to edit Master text styles</a:t>
            </a:r>
          </a:p>
        </p:txBody>
      </p:sp>
      <p:sp>
        <p:nvSpPr>
          <p:cNvPr id="7" name="Title 6"/>
          <p:cNvSpPr>
            <a:spLocks noGrp="1"/>
          </p:cNvSpPr>
          <p:nvPr>
            <p:ph type="title"/>
          </p:nvPr>
        </p:nvSpPr>
        <p:spPr/>
        <p:txBody>
          <a:bodyPr/>
          <a:lstStyle/>
          <a:p>
            <a:r>
              <a:rPr lang="en-US" smtClean="0"/>
              <a:t>Click to edit Master title style</a:t>
            </a:r>
            <a:endParaRPr lang="en-US"/>
          </a:p>
        </p:txBody>
      </p:sp>
      <p:sp>
        <p:nvSpPr>
          <p:cNvPr id="6" name="Picture Placeholder 3"/>
          <p:cNvSpPr>
            <a:spLocks noGrp="1"/>
          </p:cNvSpPr>
          <p:nvPr>
            <p:ph type="pic" sz="quarter" idx="14"/>
          </p:nvPr>
        </p:nvSpPr>
        <p:spPr>
          <a:xfrm>
            <a:off x="365708" y="3"/>
            <a:ext cx="3923278" cy="6857999"/>
          </a:xfrm>
          <a:solidFill>
            <a:schemeClr val="bg1"/>
          </a:solidFill>
        </p:spPr>
        <p:txBody>
          <a:bodyPr/>
          <a:lstStyle/>
          <a:p>
            <a:r>
              <a:rPr lang="en-US" smtClean="0"/>
              <a:t>Click icon to add picture</a:t>
            </a:r>
            <a:endParaRPr lang="en-US"/>
          </a:p>
        </p:txBody>
      </p:sp>
      <p:sp>
        <p:nvSpPr>
          <p:cNvPr id="8" name="Slide Number Placeholder 15"/>
          <p:cNvSpPr>
            <a:spLocks noGrp="1"/>
          </p:cNvSpPr>
          <p:nvPr>
            <p:ph type="sldNum" sz="quarter" idx="4"/>
          </p:nvPr>
        </p:nvSpPr>
        <p:spPr>
          <a:xfrm>
            <a:off x="11089181" y="6400800"/>
            <a:ext cx="46137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4781646" y="6400453"/>
            <a:ext cx="630753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Data as of 05/05/17</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Data as of 05/05/17</a:t>
            </a:r>
            <a:endParaRPr lang="en-US"/>
          </a:p>
        </p:txBody>
      </p:sp>
      <p:sp>
        <p:nvSpPr>
          <p:cNvPr id="6" name="Slide Number Placeholder 5"/>
          <p:cNvSpPr>
            <a:spLocks noGrp="1"/>
          </p:cNvSpPr>
          <p:nvPr>
            <p:ph type="sldNum" sz="quarter" idx="12"/>
          </p:nvPr>
        </p:nvSpPr>
        <p:spPr/>
        <p:txBody>
          <a:bodyPr/>
          <a:lstStyle/>
          <a:p>
            <a:fld id="{73E41226-785E-48A8-9B33-46BD2E9D8373}" type="slidenum">
              <a:rPr lang="en-US" smtClean="0"/>
              <a:t>‹#›</a:t>
            </a:fld>
            <a:endParaRPr lang="en-US"/>
          </a:p>
        </p:txBody>
      </p:sp>
    </p:spTree>
    <p:extLst>
      <p:ext uri="{BB962C8B-B14F-4D97-AF65-F5344CB8AC3E}">
        <p14:creationId xmlns:p14="http://schemas.microsoft.com/office/powerpoint/2010/main" val="2186037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hoto Title and Content Charts">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1893" y="1407445"/>
            <a:ext cx="6768668" cy="349166"/>
          </a:xfrm>
        </p:spPr>
        <p:txBody>
          <a:bodyPr/>
          <a:lstStyle>
            <a:lvl1pPr marL="0" indent="0">
              <a:buNone/>
              <a:defRPr sz="1200" i="1">
                <a:latin typeface="Georgia" charset="0"/>
                <a:ea typeface="Georgia" charset="0"/>
                <a:cs typeface="Georgia" charset="0"/>
              </a:defRPr>
            </a:lvl1pPr>
          </a:lstStyle>
          <a:p>
            <a:pPr lvl="0"/>
            <a:r>
              <a:rPr lang="en-US" smtClean="0"/>
              <a:t>Click to edit Master text styles</a:t>
            </a:r>
          </a:p>
        </p:txBody>
      </p:sp>
      <p:sp>
        <p:nvSpPr>
          <p:cNvPr id="7" name="Title 6"/>
          <p:cNvSpPr>
            <a:spLocks noGrp="1"/>
          </p:cNvSpPr>
          <p:nvPr>
            <p:ph type="title"/>
          </p:nvPr>
        </p:nvSpPr>
        <p:spPr/>
        <p:txBody>
          <a:bodyPr/>
          <a:lstStyle/>
          <a:p>
            <a:r>
              <a:rPr lang="en-US" smtClean="0"/>
              <a:t>Click to edit Master title style</a:t>
            </a:r>
            <a:endParaRPr lang="en-US"/>
          </a:p>
        </p:txBody>
      </p:sp>
      <p:sp>
        <p:nvSpPr>
          <p:cNvPr id="6" name="Chart Placeholder 4"/>
          <p:cNvSpPr>
            <a:spLocks noGrp="1"/>
          </p:cNvSpPr>
          <p:nvPr>
            <p:ph type="chart" sz="quarter" idx="12"/>
          </p:nvPr>
        </p:nvSpPr>
        <p:spPr>
          <a:xfrm>
            <a:off x="4781234" y="2780286"/>
            <a:ext cx="3384869" cy="2773565"/>
          </a:xfrm>
        </p:spPr>
        <p:txBody>
          <a:bodyPr/>
          <a:lstStyle/>
          <a:p>
            <a:r>
              <a:rPr lang="en-US" smtClean="0"/>
              <a:t>Click icon to add chart</a:t>
            </a:r>
            <a:endParaRPr lang="en-US"/>
          </a:p>
        </p:txBody>
      </p:sp>
      <p:sp>
        <p:nvSpPr>
          <p:cNvPr id="8" name="Chart Placeholder 4"/>
          <p:cNvSpPr>
            <a:spLocks noGrp="1"/>
          </p:cNvSpPr>
          <p:nvPr>
            <p:ph type="chart" sz="quarter" idx="14"/>
          </p:nvPr>
        </p:nvSpPr>
        <p:spPr>
          <a:xfrm>
            <a:off x="8190397" y="2780286"/>
            <a:ext cx="3360989" cy="2773565"/>
          </a:xfrm>
        </p:spPr>
        <p:txBody>
          <a:bodyPr/>
          <a:lstStyle/>
          <a:p>
            <a:r>
              <a:rPr lang="en-US" smtClean="0"/>
              <a:t>Click icon to add chart</a:t>
            </a:r>
            <a:endParaRPr lang="en-US"/>
          </a:p>
        </p:txBody>
      </p:sp>
      <p:sp>
        <p:nvSpPr>
          <p:cNvPr id="9" name="Picture Placeholder 3"/>
          <p:cNvSpPr>
            <a:spLocks noGrp="1"/>
          </p:cNvSpPr>
          <p:nvPr>
            <p:ph type="pic" sz="quarter" idx="15"/>
          </p:nvPr>
        </p:nvSpPr>
        <p:spPr>
          <a:xfrm>
            <a:off x="365708" y="3"/>
            <a:ext cx="3923278" cy="6857999"/>
          </a:xfrm>
          <a:solidFill>
            <a:schemeClr val="bg1"/>
          </a:solidFill>
        </p:spPr>
        <p:txBody>
          <a:bodyPr/>
          <a:lstStyle/>
          <a:p>
            <a:r>
              <a:rPr lang="en-US" smtClean="0"/>
              <a:t>Click icon to add picture</a:t>
            </a:r>
            <a:endParaRPr lang="en-US"/>
          </a:p>
        </p:txBody>
      </p:sp>
      <p:sp>
        <p:nvSpPr>
          <p:cNvPr id="10" name="Slide Number Placeholder 15"/>
          <p:cNvSpPr>
            <a:spLocks noGrp="1"/>
          </p:cNvSpPr>
          <p:nvPr>
            <p:ph type="sldNum" sz="quarter" idx="4"/>
          </p:nvPr>
        </p:nvSpPr>
        <p:spPr>
          <a:xfrm>
            <a:off x="11089181" y="6400800"/>
            <a:ext cx="46137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1646" y="6400453"/>
            <a:ext cx="630753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Data as of 05/05/17</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hoto Agenda">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1893" y="1407446"/>
            <a:ext cx="6768668" cy="3332997"/>
          </a:xfrm>
        </p:spPr>
        <p:txBody>
          <a:bodyPr/>
          <a:lstStyle>
            <a:lvl1pPr marL="0" indent="0">
              <a:lnSpc>
                <a:spcPts val="2000"/>
              </a:lnSpc>
              <a:buNone/>
              <a:defRPr sz="1600" i="0" cap="all" spc="100" baseline="0">
                <a:latin typeface="Calibri" charset="0"/>
                <a:ea typeface="Calibri" charset="0"/>
                <a:cs typeface="Calibri" charset="0"/>
              </a:defRPr>
            </a:lvl1pPr>
          </a:lstStyle>
          <a:p>
            <a:pPr lvl="0"/>
            <a:r>
              <a:rPr lang="en-US" smtClean="0"/>
              <a:t>Click to edit Master text styles</a:t>
            </a:r>
          </a:p>
        </p:txBody>
      </p:sp>
      <p:sp>
        <p:nvSpPr>
          <p:cNvPr id="7" name="Title 6"/>
          <p:cNvSpPr>
            <a:spLocks noGrp="1"/>
          </p:cNvSpPr>
          <p:nvPr>
            <p:ph type="title" hasCustomPrompt="1"/>
          </p:nvPr>
        </p:nvSpPr>
        <p:spPr/>
        <p:txBody>
          <a:bodyPr/>
          <a:lstStyle/>
          <a:p>
            <a:r>
              <a:rPr lang="en-US" dirty="0"/>
              <a:t>Agenda</a:t>
            </a:r>
          </a:p>
        </p:txBody>
      </p:sp>
      <p:sp>
        <p:nvSpPr>
          <p:cNvPr id="6" name="Picture Placeholder 3"/>
          <p:cNvSpPr>
            <a:spLocks noGrp="1"/>
          </p:cNvSpPr>
          <p:nvPr>
            <p:ph type="pic" sz="quarter" idx="14"/>
          </p:nvPr>
        </p:nvSpPr>
        <p:spPr>
          <a:xfrm>
            <a:off x="365708" y="3"/>
            <a:ext cx="3923278" cy="6857999"/>
          </a:xfrm>
          <a:solidFill>
            <a:schemeClr val="bg1"/>
          </a:solidFill>
        </p:spPr>
        <p:txBody>
          <a:bodyPr/>
          <a:lstStyle/>
          <a:p>
            <a:r>
              <a:rPr lang="en-US" smtClean="0"/>
              <a:t>Click icon to add picture</a:t>
            </a:r>
            <a:endParaRPr lang="en-US"/>
          </a:p>
        </p:txBody>
      </p:sp>
      <p:sp>
        <p:nvSpPr>
          <p:cNvPr id="10" name="Slide Number Placeholder 15"/>
          <p:cNvSpPr>
            <a:spLocks noGrp="1"/>
          </p:cNvSpPr>
          <p:nvPr>
            <p:ph type="sldNum" sz="quarter" idx="4"/>
          </p:nvPr>
        </p:nvSpPr>
        <p:spPr>
          <a:xfrm>
            <a:off x="11089181" y="6400800"/>
            <a:ext cx="46137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1646" y="6400453"/>
            <a:ext cx="630753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Data as of 05/05/17</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TOC">
    <p:spTree>
      <p:nvGrpSpPr>
        <p:cNvPr id="1" name=""/>
        <p:cNvGrpSpPr/>
        <p:nvPr/>
      </p:nvGrpSpPr>
      <p:grpSpPr>
        <a:xfrm>
          <a:off x="0" y="0"/>
          <a:ext cx="0" cy="0"/>
          <a:chOff x="0" y="0"/>
          <a:chExt cx="0" cy="0"/>
        </a:xfrm>
      </p:grpSpPr>
      <p:sp>
        <p:nvSpPr>
          <p:cNvPr id="12" name="Content Placeholder 11"/>
          <p:cNvSpPr>
            <a:spLocks noGrp="1"/>
          </p:cNvSpPr>
          <p:nvPr>
            <p:ph sz="quarter" idx="13" hasCustomPrompt="1"/>
          </p:nvPr>
        </p:nvSpPr>
        <p:spPr>
          <a:xfrm>
            <a:off x="4781893" y="1407446"/>
            <a:ext cx="6768668" cy="3332997"/>
          </a:xfrm>
        </p:spPr>
        <p:txBody>
          <a:bodyPr/>
          <a:lstStyle>
            <a:lvl1pPr marL="0" indent="0">
              <a:lnSpc>
                <a:spcPts val="2000"/>
              </a:lnSpc>
              <a:spcBef>
                <a:spcPts val="600"/>
              </a:spcBef>
              <a:spcAft>
                <a:spcPts val="1200"/>
              </a:spcAft>
              <a:buNone/>
              <a:defRPr sz="1600" i="1" cap="none" spc="0" baseline="0">
                <a:latin typeface="Georgia" charset="0"/>
                <a:ea typeface="Georgia" charset="0"/>
                <a:cs typeface="Georgia" charset="0"/>
              </a:defRPr>
            </a:lvl1pPr>
            <a:lvl2pPr marL="571500" indent="0">
              <a:lnSpc>
                <a:spcPts val="2000"/>
              </a:lnSpc>
              <a:spcBef>
                <a:spcPts val="0"/>
              </a:spcBef>
              <a:spcAft>
                <a:spcPts val="600"/>
              </a:spcAft>
              <a:buNone/>
              <a:tabLst/>
              <a:defRPr cap="all" spc="100" baseline="0">
                <a:solidFill>
                  <a:schemeClr val="tx1"/>
                </a:solidFill>
                <a:latin typeface="Calibri" charset="0"/>
                <a:ea typeface="Calibri" charset="0"/>
                <a:cs typeface="Calibri" charset="0"/>
              </a:defRPr>
            </a:lvl2pPr>
          </a:lstStyle>
          <a:p>
            <a:pPr lvl="0"/>
            <a:r>
              <a:rPr lang="en-US" dirty="0"/>
              <a:t>Section goes here</a:t>
            </a:r>
          </a:p>
          <a:p>
            <a:pPr lvl="1"/>
            <a:r>
              <a:rPr lang="en-US" dirty="0"/>
              <a:t>Mini topic goes here</a:t>
            </a:r>
          </a:p>
        </p:txBody>
      </p:sp>
      <p:sp>
        <p:nvSpPr>
          <p:cNvPr id="7" name="Title 6"/>
          <p:cNvSpPr>
            <a:spLocks noGrp="1"/>
          </p:cNvSpPr>
          <p:nvPr>
            <p:ph type="title" hasCustomPrompt="1"/>
          </p:nvPr>
        </p:nvSpPr>
        <p:spPr/>
        <p:txBody>
          <a:bodyPr/>
          <a:lstStyle>
            <a:lvl1pPr>
              <a:defRPr/>
            </a:lvl1pPr>
          </a:lstStyle>
          <a:p>
            <a:r>
              <a:rPr lang="en-US" dirty="0"/>
              <a:t>Table of contents</a:t>
            </a:r>
          </a:p>
        </p:txBody>
      </p:sp>
      <p:sp>
        <p:nvSpPr>
          <p:cNvPr id="6" name="Picture Placeholder 3"/>
          <p:cNvSpPr>
            <a:spLocks noGrp="1"/>
          </p:cNvSpPr>
          <p:nvPr>
            <p:ph type="pic" sz="quarter" idx="14"/>
          </p:nvPr>
        </p:nvSpPr>
        <p:spPr>
          <a:xfrm>
            <a:off x="365708" y="3"/>
            <a:ext cx="3923278" cy="6857999"/>
          </a:xfrm>
          <a:solidFill>
            <a:schemeClr val="bg1"/>
          </a:solidFill>
        </p:spPr>
        <p:txBody>
          <a:bodyPr/>
          <a:lstStyle/>
          <a:p>
            <a:r>
              <a:rPr lang="en-US" smtClean="0"/>
              <a:t>Click icon to add picture</a:t>
            </a:r>
            <a:endParaRPr lang="en-US"/>
          </a:p>
        </p:txBody>
      </p:sp>
      <p:sp>
        <p:nvSpPr>
          <p:cNvPr id="10" name="Slide Number Placeholder 15"/>
          <p:cNvSpPr>
            <a:spLocks noGrp="1"/>
          </p:cNvSpPr>
          <p:nvPr>
            <p:ph type="sldNum" sz="quarter" idx="4"/>
          </p:nvPr>
        </p:nvSpPr>
        <p:spPr>
          <a:xfrm>
            <a:off x="11089181" y="6400800"/>
            <a:ext cx="46137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1646" y="6400453"/>
            <a:ext cx="630753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Data as of 05/05/17</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to Closing">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lvl1pPr>
              <a:defRPr/>
            </a:lvl1pPr>
          </a:lstStyle>
          <a:p>
            <a:r>
              <a:rPr lang="en-US" dirty="0"/>
              <a:t>Thank you</a:t>
            </a:r>
          </a:p>
        </p:txBody>
      </p:sp>
      <p:sp>
        <p:nvSpPr>
          <p:cNvPr id="8" name="Text Placeholder 9"/>
          <p:cNvSpPr>
            <a:spLocks noGrp="1"/>
          </p:cNvSpPr>
          <p:nvPr>
            <p:ph type="body" sz="quarter" idx="17" hasCustomPrompt="1"/>
          </p:nvPr>
        </p:nvSpPr>
        <p:spPr>
          <a:xfrm>
            <a:off x="4781644" y="1557119"/>
            <a:ext cx="6768917" cy="87723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defRPr>
            </a:lvl1pPr>
            <a:lvl2pPr>
              <a:defRPr spc="0"/>
            </a:lvl2pPr>
            <a:lvl3pPr>
              <a:defRPr spc="0"/>
            </a:lvl3pPr>
            <a:lvl4pPr>
              <a:defRPr spc="0"/>
            </a:lvl4pPr>
            <a:lvl5pPr>
              <a:defRPr spc="0"/>
            </a:lvl5pPr>
          </a:lstStyle>
          <a:p>
            <a:pPr lvl="0"/>
            <a:r>
              <a:rPr lang="en-US" dirty="0"/>
              <a:t>For more information about XXX, contact…</a:t>
            </a:r>
          </a:p>
          <a:p>
            <a:pPr lvl="0"/>
            <a:endParaRPr lang="en-US" dirty="0"/>
          </a:p>
        </p:txBody>
      </p:sp>
      <p:sp>
        <p:nvSpPr>
          <p:cNvPr id="9" name="Picture Placeholder 18"/>
          <p:cNvSpPr>
            <a:spLocks noGrp="1"/>
          </p:cNvSpPr>
          <p:nvPr>
            <p:ph type="pic" sz="quarter" idx="13"/>
          </p:nvPr>
        </p:nvSpPr>
        <p:spPr>
          <a:xfrm>
            <a:off x="4781645" y="2599264"/>
            <a:ext cx="1394637" cy="1332883"/>
          </a:xfrm>
        </p:spPr>
        <p:txBody>
          <a:bodyPr/>
          <a:lstStyle/>
          <a:p>
            <a:r>
              <a:rPr lang="en-US" smtClean="0"/>
              <a:t>Click icon to add picture</a:t>
            </a:r>
            <a:endParaRPr lang="en-US"/>
          </a:p>
        </p:txBody>
      </p:sp>
      <p:sp>
        <p:nvSpPr>
          <p:cNvPr id="10" name="Text Placeholder 5"/>
          <p:cNvSpPr>
            <a:spLocks noGrp="1"/>
          </p:cNvSpPr>
          <p:nvPr>
            <p:ph type="body" sz="quarter" idx="14" hasCustomPrompt="1"/>
          </p:nvPr>
        </p:nvSpPr>
        <p:spPr>
          <a:xfrm>
            <a:off x="4781644" y="4097052"/>
            <a:ext cx="1394638"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1" name="Picture Placeholder 18"/>
          <p:cNvSpPr>
            <a:spLocks noGrp="1"/>
          </p:cNvSpPr>
          <p:nvPr>
            <p:ph type="pic" sz="quarter" idx="18"/>
          </p:nvPr>
        </p:nvSpPr>
        <p:spPr>
          <a:xfrm>
            <a:off x="6586783" y="2599264"/>
            <a:ext cx="1394637" cy="1332883"/>
          </a:xfrm>
        </p:spPr>
        <p:txBody>
          <a:bodyPr/>
          <a:lstStyle/>
          <a:p>
            <a:r>
              <a:rPr lang="en-US" smtClean="0"/>
              <a:t>Click icon to add picture</a:t>
            </a:r>
            <a:endParaRPr lang="en-US"/>
          </a:p>
        </p:txBody>
      </p:sp>
      <p:sp>
        <p:nvSpPr>
          <p:cNvPr id="15" name="Picture Placeholder 18"/>
          <p:cNvSpPr>
            <a:spLocks noGrp="1"/>
          </p:cNvSpPr>
          <p:nvPr>
            <p:ph type="pic" sz="quarter" idx="19"/>
          </p:nvPr>
        </p:nvSpPr>
        <p:spPr>
          <a:xfrm>
            <a:off x="8391922" y="2599264"/>
            <a:ext cx="1394637" cy="1332883"/>
          </a:xfrm>
        </p:spPr>
        <p:txBody>
          <a:bodyPr/>
          <a:lstStyle/>
          <a:p>
            <a:r>
              <a:rPr lang="en-US" smtClean="0"/>
              <a:t>Click icon to add picture</a:t>
            </a:r>
            <a:endParaRPr lang="en-US"/>
          </a:p>
        </p:txBody>
      </p:sp>
      <p:sp>
        <p:nvSpPr>
          <p:cNvPr id="16" name="Picture Placeholder 18"/>
          <p:cNvSpPr>
            <a:spLocks noGrp="1"/>
          </p:cNvSpPr>
          <p:nvPr>
            <p:ph type="pic" sz="quarter" idx="20"/>
          </p:nvPr>
        </p:nvSpPr>
        <p:spPr>
          <a:xfrm>
            <a:off x="10197062" y="2599264"/>
            <a:ext cx="1394637" cy="1332883"/>
          </a:xfrm>
        </p:spPr>
        <p:txBody>
          <a:bodyPr/>
          <a:lstStyle/>
          <a:p>
            <a:r>
              <a:rPr lang="en-US" smtClean="0"/>
              <a:t>Click icon to add picture</a:t>
            </a:r>
            <a:endParaRPr lang="en-US"/>
          </a:p>
        </p:txBody>
      </p:sp>
      <p:sp>
        <p:nvSpPr>
          <p:cNvPr id="20" name="Text Placeholder 3"/>
          <p:cNvSpPr>
            <a:spLocks noGrp="1"/>
          </p:cNvSpPr>
          <p:nvPr>
            <p:ph type="body" sz="quarter" idx="24" hasCustomPrompt="1"/>
          </p:nvPr>
        </p:nvSpPr>
        <p:spPr>
          <a:xfrm>
            <a:off x="4781645" y="5984317"/>
            <a:ext cx="6768915" cy="399023"/>
          </a:xfrm>
        </p:spPr>
        <p:txBody>
          <a:bodyPr/>
          <a:lstStyle>
            <a:lvl1pPr marL="0" indent="0">
              <a:buNone/>
              <a:defRPr b="1" i="0" spc="0" baseline="0">
                <a:solidFill>
                  <a:schemeClr val="accent1"/>
                </a:solidFill>
                <a:latin typeface="+mn-lt"/>
              </a:defRPr>
            </a:lvl1pPr>
          </a:lstStyle>
          <a:p>
            <a:pPr lvl="0"/>
            <a:r>
              <a:rPr lang="en-US" dirty="0"/>
              <a:t>BOOZALLEN.COM/CAPABILITY</a:t>
            </a:r>
          </a:p>
        </p:txBody>
      </p:sp>
      <p:sp>
        <p:nvSpPr>
          <p:cNvPr id="21" name="Text Placeholder 5"/>
          <p:cNvSpPr>
            <a:spLocks noGrp="1"/>
          </p:cNvSpPr>
          <p:nvPr>
            <p:ph type="body" sz="quarter" idx="25" hasCustomPrompt="1"/>
          </p:nvPr>
        </p:nvSpPr>
        <p:spPr>
          <a:xfrm>
            <a:off x="6586784" y="4097052"/>
            <a:ext cx="1394638"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22" name="Text Placeholder 5"/>
          <p:cNvSpPr>
            <a:spLocks noGrp="1"/>
          </p:cNvSpPr>
          <p:nvPr>
            <p:ph type="body" sz="quarter" idx="26" hasCustomPrompt="1"/>
          </p:nvPr>
        </p:nvSpPr>
        <p:spPr>
          <a:xfrm>
            <a:off x="8391923" y="4097052"/>
            <a:ext cx="1394638"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23" name="Text Placeholder 5"/>
          <p:cNvSpPr>
            <a:spLocks noGrp="1"/>
          </p:cNvSpPr>
          <p:nvPr>
            <p:ph type="body" sz="quarter" idx="27" hasCustomPrompt="1"/>
          </p:nvPr>
        </p:nvSpPr>
        <p:spPr>
          <a:xfrm>
            <a:off x="10197063" y="4097052"/>
            <a:ext cx="1394638"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7" name="Picture Placeholder 3"/>
          <p:cNvSpPr>
            <a:spLocks noGrp="1"/>
          </p:cNvSpPr>
          <p:nvPr>
            <p:ph type="pic" sz="quarter" idx="28"/>
          </p:nvPr>
        </p:nvSpPr>
        <p:spPr>
          <a:xfrm>
            <a:off x="365708" y="3"/>
            <a:ext cx="3923278" cy="6857999"/>
          </a:xfrm>
          <a:solidFill>
            <a:schemeClr val="bg1"/>
          </a:solidFill>
        </p:spPr>
        <p:txBody>
          <a:bodyPr/>
          <a:lstStyle/>
          <a:p>
            <a:r>
              <a:rPr lang="en-US" smtClean="0"/>
              <a:t>Click icon to add picture</a:t>
            </a:r>
            <a:endParaRPr lang="en-US"/>
          </a:p>
        </p:txBody>
      </p:sp>
      <p:sp>
        <p:nvSpPr>
          <p:cNvPr id="24" name="Slide Number Placeholder 15"/>
          <p:cNvSpPr>
            <a:spLocks noGrp="1"/>
          </p:cNvSpPr>
          <p:nvPr>
            <p:ph type="sldNum" sz="quarter" idx="4"/>
          </p:nvPr>
        </p:nvSpPr>
        <p:spPr>
          <a:xfrm>
            <a:off x="11089181" y="6400800"/>
            <a:ext cx="46137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25" name="Footer Placeholder 13"/>
          <p:cNvSpPr>
            <a:spLocks noGrp="1"/>
          </p:cNvSpPr>
          <p:nvPr>
            <p:ph type="ftr" sz="quarter" idx="3"/>
          </p:nvPr>
        </p:nvSpPr>
        <p:spPr>
          <a:xfrm>
            <a:off x="4781646" y="6400453"/>
            <a:ext cx="630753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Data as of 05/05/17</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Grey sidebar charts">
    <p:bg>
      <p:bgPr>
        <a:solidFill>
          <a:schemeClr val="bg1">
            <a:lumMod val="95000"/>
          </a:schemeClr>
        </a:solidFill>
        <a:effectLst/>
      </p:bgPr>
    </p:bg>
    <p:spTree>
      <p:nvGrpSpPr>
        <p:cNvPr id="1" name=""/>
        <p:cNvGrpSpPr/>
        <p:nvPr/>
      </p:nvGrpSpPr>
      <p:grpSpPr>
        <a:xfrm>
          <a:off x="0" y="0"/>
          <a:ext cx="0" cy="0"/>
          <a:chOff x="0" y="0"/>
          <a:chExt cx="0" cy="0"/>
        </a:xfrm>
      </p:grpSpPr>
      <p:sp>
        <p:nvSpPr>
          <p:cNvPr id="25" name="Rectangle 24"/>
          <p:cNvSpPr/>
          <p:nvPr/>
        </p:nvSpPr>
        <p:spPr>
          <a:xfrm flipH="1">
            <a:off x="365665" y="3"/>
            <a:ext cx="386422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a:spLocks noGrp="1"/>
          </p:cNvSpPr>
          <p:nvPr>
            <p:ph type="title"/>
          </p:nvPr>
        </p:nvSpPr>
        <p:spPr>
          <a:xfrm>
            <a:off x="686470" y="1117601"/>
            <a:ext cx="2906591" cy="1418711"/>
          </a:xfrm>
        </p:spPr>
        <p:txBody>
          <a:bodyPr>
            <a:noAutofit/>
          </a:bodyPr>
          <a:lstStyle>
            <a:lvl1pPr>
              <a:lnSpc>
                <a:spcPts val="3400"/>
              </a:lnSpc>
              <a:defRPr/>
            </a:lvl1pPr>
          </a:lstStyle>
          <a:p>
            <a:r>
              <a:rPr lang="en-US" smtClean="0"/>
              <a:t>Click to edit Master title style</a:t>
            </a:r>
            <a:endParaRPr lang="en-US" dirty="0"/>
          </a:p>
        </p:txBody>
      </p:sp>
      <p:sp>
        <p:nvSpPr>
          <p:cNvPr id="27" name="Text Placeholder 6"/>
          <p:cNvSpPr>
            <a:spLocks noGrp="1"/>
          </p:cNvSpPr>
          <p:nvPr>
            <p:ph type="body" sz="quarter" idx="16" hasCustomPrompt="1"/>
          </p:nvPr>
        </p:nvSpPr>
        <p:spPr>
          <a:xfrm>
            <a:off x="687209" y="2748290"/>
            <a:ext cx="2905955" cy="1315711"/>
          </a:xfrm>
        </p:spPr>
        <p:txBody>
          <a:bodyPr>
            <a:noAutofit/>
          </a:bodyPr>
          <a:lstStyle>
            <a:lvl1pPr marL="0" indent="0">
              <a:buNone/>
              <a:defRPr b="1" i="0" cap="all" spc="100" baseline="0">
                <a:solidFill>
                  <a:schemeClr val="tx1"/>
                </a:solidFill>
                <a:latin typeface="+mn-lt"/>
              </a:defRPr>
            </a:lvl1pPr>
            <a:lvl2pPr marL="15875" indent="0">
              <a:buNone/>
              <a:tabLst/>
              <a:defRPr cap="none" spc="0" baseline="0">
                <a:solidFill>
                  <a:schemeClr val="tx1"/>
                </a:solidFill>
                <a:latin typeface="+mj-lt"/>
              </a:defRPr>
            </a:lvl2pPr>
          </a:lstStyle>
          <a:p>
            <a:pPr lvl="0"/>
            <a:r>
              <a:rPr lang="en-US" dirty="0"/>
              <a:t>SUBHEAD GOES HERE</a:t>
            </a:r>
          </a:p>
          <a:p>
            <a:pPr lvl="1"/>
            <a:r>
              <a:rPr lang="en-US" dirty="0"/>
              <a:t>Level 1 text goes here to explain the charts or infographics</a:t>
            </a:r>
          </a:p>
        </p:txBody>
      </p:sp>
      <p:sp>
        <p:nvSpPr>
          <p:cNvPr id="28" name="Text Placeholder 4"/>
          <p:cNvSpPr>
            <a:spLocks noGrp="1"/>
          </p:cNvSpPr>
          <p:nvPr>
            <p:ph type="body" sz="quarter" idx="14" hasCustomPrompt="1"/>
          </p:nvPr>
        </p:nvSpPr>
        <p:spPr>
          <a:xfrm>
            <a:off x="4781645" y="5876734"/>
            <a:ext cx="6770355" cy="414338"/>
          </a:xfrm>
        </p:spPr>
        <p:txBody>
          <a:bodyPr anchor="b">
            <a:noAutofit/>
          </a:bodyPr>
          <a:lstStyle>
            <a:lvl1pPr marL="0" indent="0">
              <a:buNone/>
              <a:defRPr lang="en-US" sz="8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29" name="Chart Placeholder 12"/>
          <p:cNvSpPr>
            <a:spLocks noGrp="1"/>
          </p:cNvSpPr>
          <p:nvPr>
            <p:ph type="chart" sz="quarter" idx="17"/>
          </p:nvPr>
        </p:nvSpPr>
        <p:spPr>
          <a:xfrm>
            <a:off x="4781644" y="3175000"/>
            <a:ext cx="3255363" cy="2476642"/>
          </a:xfrm>
        </p:spPr>
        <p:txBody>
          <a:bodyPr/>
          <a:lstStyle/>
          <a:p>
            <a:r>
              <a:rPr lang="en-US" smtClean="0"/>
              <a:t>Click icon to add chart</a:t>
            </a:r>
            <a:endParaRPr lang="en-US"/>
          </a:p>
        </p:txBody>
      </p:sp>
      <p:sp>
        <p:nvSpPr>
          <p:cNvPr id="30" name="Chart Placeholder 12"/>
          <p:cNvSpPr>
            <a:spLocks noGrp="1"/>
          </p:cNvSpPr>
          <p:nvPr>
            <p:ph type="chart" sz="quarter" idx="19"/>
          </p:nvPr>
        </p:nvSpPr>
        <p:spPr>
          <a:xfrm>
            <a:off x="4781644" y="461726"/>
            <a:ext cx="3255363" cy="2476642"/>
          </a:xfrm>
        </p:spPr>
        <p:txBody>
          <a:bodyPr/>
          <a:lstStyle/>
          <a:p>
            <a:r>
              <a:rPr lang="en-US" smtClean="0"/>
              <a:t>Click icon to add chart</a:t>
            </a:r>
            <a:endParaRPr lang="en-US"/>
          </a:p>
        </p:txBody>
      </p:sp>
      <p:sp>
        <p:nvSpPr>
          <p:cNvPr id="31" name="Chart Placeholder 12"/>
          <p:cNvSpPr>
            <a:spLocks noGrp="1"/>
          </p:cNvSpPr>
          <p:nvPr>
            <p:ph type="chart" sz="quarter" idx="20"/>
          </p:nvPr>
        </p:nvSpPr>
        <p:spPr>
          <a:xfrm>
            <a:off x="8295196" y="3175000"/>
            <a:ext cx="3255363" cy="2476642"/>
          </a:xfrm>
        </p:spPr>
        <p:txBody>
          <a:bodyPr/>
          <a:lstStyle/>
          <a:p>
            <a:r>
              <a:rPr lang="en-US" smtClean="0"/>
              <a:t>Click icon to add chart</a:t>
            </a:r>
            <a:endParaRPr lang="en-US"/>
          </a:p>
        </p:txBody>
      </p:sp>
      <p:sp>
        <p:nvSpPr>
          <p:cNvPr id="32" name="Chart Placeholder 12"/>
          <p:cNvSpPr>
            <a:spLocks noGrp="1"/>
          </p:cNvSpPr>
          <p:nvPr>
            <p:ph type="chart" sz="quarter" idx="21"/>
          </p:nvPr>
        </p:nvSpPr>
        <p:spPr>
          <a:xfrm>
            <a:off x="8295196" y="461726"/>
            <a:ext cx="3255363" cy="2476642"/>
          </a:xfrm>
        </p:spPr>
        <p:txBody>
          <a:bodyPr/>
          <a:lstStyle/>
          <a:p>
            <a:r>
              <a:rPr lang="en-US" smtClean="0"/>
              <a:t>Click icon to add chart</a:t>
            </a:r>
            <a:endParaRPr lang="en-US"/>
          </a:p>
        </p:txBody>
      </p:sp>
      <p:sp>
        <p:nvSpPr>
          <p:cNvPr id="12" name="Slide Number Placeholder 15"/>
          <p:cNvSpPr>
            <a:spLocks noGrp="1"/>
          </p:cNvSpPr>
          <p:nvPr>
            <p:ph type="sldNum" sz="quarter" idx="4"/>
          </p:nvPr>
        </p:nvSpPr>
        <p:spPr>
          <a:xfrm>
            <a:off x="11089181" y="6400800"/>
            <a:ext cx="46137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3" name="Footer Placeholder 13"/>
          <p:cNvSpPr>
            <a:spLocks noGrp="1"/>
          </p:cNvSpPr>
          <p:nvPr>
            <p:ph type="ftr" sz="quarter" idx="3"/>
          </p:nvPr>
        </p:nvSpPr>
        <p:spPr>
          <a:xfrm>
            <a:off x="4781646" y="6400453"/>
            <a:ext cx="630753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Data as of 05/05/17</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Grey sidebar blank">
    <p:bg>
      <p:bgPr>
        <a:solidFill>
          <a:schemeClr val="bg1">
            <a:lumMod val="95000"/>
          </a:schemeClr>
        </a:solidFill>
        <a:effectLst/>
      </p:bgPr>
    </p:bg>
    <p:spTree>
      <p:nvGrpSpPr>
        <p:cNvPr id="1" name=""/>
        <p:cNvGrpSpPr/>
        <p:nvPr/>
      </p:nvGrpSpPr>
      <p:grpSpPr>
        <a:xfrm>
          <a:off x="0" y="0"/>
          <a:ext cx="0" cy="0"/>
          <a:chOff x="0" y="0"/>
          <a:chExt cx="0" cy="0"/>
        </a:xfrm>
      </p:grpSpPr>
      <p:sp>
        <p:nvSpPr>
          <p:cNvPr id="25" name="Rectangle 24"/>
          <p:cNvSpPr/>
          <p:nvPr/>
        </p:nvSpPr>
        <p:spPr>
          <a:xfrm flipH="1">
            <a:off x="365665" y="3"/>
            <a:ext cx="386422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a:spLocks noGrp="1"/>
          </p:cNvSpPr>
          <p:nvPr>
            <p:ph type="title"/>
          </p:nvPr>
        </p:nvSpPr>
        <p:spPr>
          <a:xfrm>
            <a:off x="686470" y="1117601"/>
            <a:ext cx="2906591" cy="1418711"/>
          </a:xfrm>
        </p:spPr>
        <p:txBody>
          <a:bodyPr>
            <a:noAutofit/>
          </a:bodyPr>
          <a:lstStyle>
            <a:lvl1pPr>
              <a:lnSpc>
                <a:spcPts val="3400"/>
              </a:lnSpc>
              <a:defRPr/>
            </a:lvl1pPr>
          </a:lstStyle>
          <a:p>
            <a:r>
              <a:rPr lang="en-US" smtClean="0"/>
              <a:t>Click to edit Master title style</a:t>
            </a:r>
            <a:endParaRPr lang="en-US" dirty="0"/>
          </a:p>
        </p:txBody>
      </p:sp>
      <p:sp>
        <p:nvSpPr>
          <p:cNvPr id="27" name="Text Placeholder 6"/>
          <p:cNvSpPr>
            <a:spLocks noGrp="1"/>
          </p:cNvSpPr>
          <p:nvPr>
            <p:ph type="body" sz="quarter" idx="16" hasCustomPrompt="1"/>
          </p:nvPr>
        </p:nvSpPr>
        <p:spPr>
          <a:xfrm>
            <a:off x="687209" y="2748290"/>
            <a:ext cx="2905955" cy="1315711"/>
          </a:xfrm>
        </p:spPr>
        <p:txBody>
          <a:bodyPr>
            <a:noAutofit/>
          </a:bodyPr>
          <a:lstStyle>
            <a:lvl1pPr marL="0" indent="0">
              <a:buNone/>
              <a:defRPr b="1" i="0" cap="all" spc="100" baseline="0">
                <a:solidFill>
                  <a:schemeClr val="tx1"/>
                </a:solidFill>
                <a:latin typeface="+mn-lt"/>
              </a:defRPr>
            </a:lvl1pPr>
            <a:lvl2pPr marL="15875" indent="0">
              <a:buNone/>
              <a:tabLst/>
              <a:defRPr cap="none" spc="0" baseline="0">
                <a:solidFill>
                  <a:schemeClr val="tx1"/>
                </a:solidFill>
                <a:latin typeface="+mj-lt"/>
              </a:defRPr>
            </a:lvl2pPr>
          </a:lstStyle>
          <a:p>
            <a:pPr lvl="0"/>
            <a:r>
              <a:rPr lang="en-US" dirty="0"/>
              <a:t>SUBHEAD GOES HERE</a:t>
            </a:r>
          </a:p>
          <a:p>
            <a:pPr lvl="1"/>
            <a:r>
              <a:rPr lang="en-US" dirty="0"/>
              <a:t>Level 1 text goes here to explain the charts or infographics</a:t>
            </a:r>
          </a:p>
        </p:txBody>
      </p:sp>
      <p:sp>
        <p:nvSpPr>
          <p:cNvPr id="7" name="Slide Number Placeholder 15"/>
          <p:cNvSpPr>
            <a:spLocks noGrp="1"/>
          </p:cNvSpPr>
          <p:nvPr>
            <p:ph type="sldNum" sz="quarter" idx="4"/>
          </p:nvPr>
        </p:nvSpPr>
        <p:spPr>
          <a:xfrm>
            <a:off x="11089181" y="6400800"/>
            <a:ext cx="46137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8" name="Footer Placeholder 13"/>
          <p:cNvSpPr>
            <a:spLocks noGrp="1"/>
          </p:cNvSpPr>
          <p:nvPr>
            <p:ph type="ftr" sz="quarter" idx="3"/>
          </p:nvPr>
        </p:nvSpPr>
        <p:spPr>
          <a:xfrm>
            <a:off x="4781646" y="6400453"/>
            <a:ext cx="630753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Data as of 05/05/17</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hoto pull quote Oswald">
    <p:spTree>
      <p:nvGrpSpPr>
        <p:cNvPr id="1" name=""/>
        <p:cNvGrpSpPr/>
        <p:nvPr/>
      </p:nvGrpSpPr>
      <p:grpSpPr>
        <a:xfrm>
          <a:off x="0" y="0"/>
          <a:ext cx="0" cy="0"/>
          <a:chOff x="0" y="0"/>
          <a:chExt cx="0" cy="0"/>
        </a:xfrm>
      </p:grpSpPr>
      <p:sp>
        <p:nvSpPr>
          <p:cNvPr id="6" name="Picture Placeholder 3"/>
          <p:cNvSpPr>
            <a:spLocks noGrp="1"/>
          </p:cNvSpPr>
          <p:nvPr>
            <p:ph type="pic" sz="quarter" idx="14"/>
          </p:nvPr>
        </p:nvSpPr>
        <p:spPr>
          <a:xfrm>
            <a:off x="365708" y="3"/>
            <a:ext cx="3923278" cy="6857999"/>
          </a:xfrm>
          <a:solidFill>
            <a:schemeClr val="bg1"/>
          </a:solidFill>
        </p:spPr>
        <p:txBody>
          <a:bodyPr/>
          <a:lstStyle/>
          <a:p>
            <a:r>
              <a:rPr lang="en-US" smtClean="0"/>
              <a:t>Click icon to add picture</a:t>
            </a:r>
            <a:endParaRPr lang="en-US"/>
          </a:p>
        </p:txBody>
      </p:sp>
      <p:sp>
        <p:nvSpPr>
          <p:cNvPr id="10" name="Text Placeholder 11"/>
          <p:cNvSpPr>
            <a:spLocks noGrp="1"/>
          </p:cNvSpPr>
          <p:nvPr>
            <p:ph type="body" sz="quarter" idx="11" hasCustomPrompt="1"/>
          </p:nvPr>
        </p:nvSpPr>
        <p:spPr>
          <a:xfrm>
            <a:off x="4781645" y="629400"/>
            <a:ext cx="6768915" cy="5356770"/>
          </a:xfrm>
        </p:spPr>
        <p:txBody>
          <a:bodyPr anchor="ct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2000" b="0" i="0" cap="all" spc="100" baseline="0">
                <a:solidFill>
                  <a:schemeClr val="tx1"/>
                </a:solidFill>
                <a:latin typeface="Oswald" panose="02000503000000000000" pitchFamily="2"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USE A SPOT color TO CALL OUT CERTAIN WORDS. PULL QUOTE GOES HERE. USE A SPOT color TO CALL OUT CERTAIN WORDS. PULL QUOTE GOES HERE. USE A SPOT color TO CALL OUT CERTAIN WORDS. </a:t>
            </a:r>
          </a:p>
        </p:txBody>
      </p:sp>
      <p:sp>
        <p:nvSpPr>
          <p:cNvPr id="7" name="Slide Number Placeholder 15"/>
          <p:cNvSpPr>
            <a:spLocks noGrp="1"/>
          </p:cNvSpPr>
          <p:nvPr>
            <p:ph type="sldNum" sz="quarter" idx="4"/>
          </p:nvPr>
        </p:nvSpPr>
        <p:spPr>
          <a:xfrm>
            <a:off x="11089181" y="6400800"/>
            <a:ext cx="46137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1646" y="6400453"/>
            <a:ext cx="630753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Data as of 05/05/17</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hoto Pull Quote Georgia Italic ">
    <p:spTree>
      <p:nvGrpSpPr>
        <p:cNvPr id="1" name=""/>
        <p:cNvGrpSpPr/>
        <p:nvPr/>
      </p:nvGrpSpPr>
      <p:grpSpPr>
        <a:xfrm>
          <a:off x="0" y="0"/>
          <a:ext cx="0" cy="0"/>
          <a:chOff x="0" y="0"/>
          <a:chExt cx="0" cy="0"/>
        </a:xfrm>
      </p:grpSpPr>
      <p:sp>
        <p:nvSpPr>
          <p:cNvPr id="6" name="Picture Placeholder 3"/>
          <p:cNvSpPr>
            <a:spLocks noGrp="1"/>
          </p:cNvSpPr>
          <p:nvPr>
            <p:ph type="pic" sz="quarter" idx="14"/>
          </p:nvPr>
        </p:nvSpPr>
        <p:spPr>
          <a:xfrm>
            <a:off x="365708" y="3"/>
            <a:ext cx="3923278" cy="6857999"/>
          </a:xfrm>
          <a:solidFill>
            <a:schemeClr val="bg1"/>
          </a:solidFill>
        </p:spPr>
        <p:txBody>
          <a:bodyPr/>
          <a:lstStyle/>
          <a:p>
            <a:r>
              <a:rPr lang="en-US" smtClean="0"/>
              <a:t>Click icon to add picture</a:t>
            </a:r>
            <a:endParaRPr lang="en-US"/>
          </a:p>
        </p:txBody>
      </p:sp>
      <p:sp>
        <p:nvSpPr>
          <p:cNvPr id="7" name="Text Placeholder 11"/>
          <p:cNvSpPr>
            <a:spLocks noGrp="1"/>
          </p:cNvSpPr>
          <p:nvPr>
            <p:ph type="body" sz="quarter" idx="11" hasCustomPrompt="1"/>
          </p:nvPr>
        </p:nvSpPr>
        <p:spPr>
          <a:xfrm>
            <a:off x="4781645" y="638827"/>
            <a:ext cx="6768915" cy="5356770"/>
          </a:xfrm>
        </p:spPr>
        <p:txBody>
          <a:bodyPr anchor="ct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1000" b="0" i="0" spc="200" baseline="0">
                <a:solidFill>
                  <a:schemeClr val="accent3"/>
                </a:solidFill>
                <a:latin typeface="Oswald" panose="02000503000000000000" pitchFamily="2" charset="0"/>
              </a:defRPr>
            </a:lvl1pPr>
            <a:lvl2pPr>
              <a:spcAft>
                <a:spcPts val="600"/>
              </a:spcAft>
              <a:defRPr sz="2000" b="0" i="1" cap="none" spc="0" baseline="0">
                <a:solidFill>
                  <a:schemeClr val="tx1"/>
                </a:solidFill>
                <a:latin typeface="Georgia" panose="02040502050405020303" pitchFamily="18" charset="0"/>
              </a:defRPr>
            </a:lvl2pPr>
            <a:lvl3pPr marL="0" indent="0">
              <a:buFontTx/>
              <a:buNone/>
              <a:defRPr sz="1000" i="0" spc="150" baseline="0">
                <a:solidFill>
                  <a:schemeClr val="tx1"/>
                </a:solidFill>
                <a:latin typeface="Oswald" panose="02000503000000000000" pitchFamily="2" charset="0"/>
              </a:defRPr>
            </a:lvl3pPr>
            <a:lvl4pPr>
              <a:defRPr>
                <a:solidFill>
                  <a:schemeClr val="tx1"/>
                </a:solidFill>
              </a:defRPr>
            </a:lvl4pPr>
            <a:lvl5pPr>
              <a:defRPr>
                <a:solidFill>
                  <a:schemeClr val="tx1"/>
                </a:solidFill>
              </a:defRPr>
            </a:lvl5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LEVEL 1 TITLE</a:t>
            </a:r>
          </a:p>
          <a:p>
            <a:pPr marL="11113" marR="0" lvl="1"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All text should be white. Pull quote goes here. All text should be white. Pull quote goes here. </a:t>
            </a:r>
            <a:br>
              <a:rPr lang="en-US" dirty="0"/>
            </a:br>
            <a:r>
              <a:rPr lang="en-US" dirty="0"/>
              <a:t>All text should be white.”</a:t>
            </a:r>
          </a:p>
          <a:p>
            <a:pPr marL="0" marR="0" lvl="2"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PERSON BEING QUOTED</a:t>
            </a:r>
          </a:p>
        </p:txBody>
      </p:sp>
      <p:sp>
        <p:nvSpPr>
          <p:cNvPr id="10" name="Slide Number Placeholder 15"/>
          <p:cNvSpPr>
            <a:spLocks noGrp="1"/>
          </p:cNvSpPr>
          <p:nvPr>
            <p:ph type="sldNum" sz="quarter" idx="4"/>
          </p:nvPr>
        </p:nvSpPr>
        <p:spPr>
          <a:xfrm>
            <a:off x="11089181" y="6400800"/>
            <a:ext cx="46137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1646" y="6400453"/>
            <a:ext cx="630753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Data as of 05/05/17</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3"/>
            <a:ext cx="2844059"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smtClean="0"/>
              <a:t>Data as of 05/05/17</a:t>
            </a:r>
            <a:endParaRPr lang="en-US" dirty="0"/>
          </a:p>
        </p:txBody>
      </p:sp>
      <p:sp>
        <p:nvSpPr>
          <p:cNvPr id="4" name="Slide Number Placeholder 3"/>
          <p:cNvSpPr>
            <a:spLocks noGrp="1"/>
          </p:cNvSpPr>
          <p:nvPr>
            <p:ph type="sldNum" sz="quarter" idx="12"/>
          </p:nvPr>
        </p:nvSpPr>
        <p:spPr/>
        <p:txBody>
          <a:bodyPr/>
          <a:lstStyle/>
          <a:p>
            <a:fld id="{EACE6E22-E655-5947-A8B4-6F095FBA2C12}" type="slidenum">
              <a:rPr lang="en-US" smtClean="0"/>
              <a:pPr/>
              <a:t>‹#›</a:t>
            </a:fld>
            <a:endParaRPr lang="en-US" dirty="0"/>
          </a:p>
        </p:txBody>
      </p:sp>
    </p:spTree>
    <p:extLst>
      <p:ext uri="{BB962C8B-B14F-4D97-AF65-F5344CB8AC3E}">
        <p14:creationId xmlns:p14="http://schemas.microsoft.com/office/powerpoint/2010/main" val="309256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441" y="6356353"/>
            <a:ext cx="2844059"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smtClean="0"/>
              <a:t>Data as of 05/05/17</a:t>
            </a:r>
            <a:endParaRPr lang="en-US" dirty="0"/>
          </a:p>
        </p:txBody>
      </p:sp>
      <p:sp>
        <p:nvSpPr>
          <p:cNvPr id="5" name="Slide Number Placeholder 4"/>
          <p:cNvSpPr>
            <a:spLocks noGrp="1"/>
          </p:cNvSpPr>
          <p:nvPr>
            <p:ph type="sldNum" sz="quarter" idx="12"/>
          </p:nvPr>
        </p:nvSpPr>
        <p:spPr/>
        <p:txBody>
          <a:bodyPr/>
          <a:lstStyle/>
          <a:p>
            <a:fld id="{EACE6E22-E655-5947-A8B4-6F095FBA2C12}" type="slidenum">
              <a:rPr lang="en-US" smtClean="0"/>
              <a:pPr/>
              <a:t>‹#›</a:t>
            </a:fld>
            <a:endParaRPr lang="en-US" dirty="0"/>
          </a:p>
        </p:txBody>
      </p:sp>
    </p:spTree>
    <p:extLst>
      <p:ext uri="{BB962C8B-B14F-4D97-AF65-F5344CB8AC3E}">
        <p14:creationId xmlns:p14="http://schemas.microsoft.com/office/powerpoint/2010/main" val="2363628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Data as of 05/05/17</a:t>
            </a:r>
            <a:endParaRPr lang="en-US"/>
          </a:p>
        </p:txBody>
      </p:sp>
      <p:sp>
        <p:nvSpPr>
          <p:cNvPr id="6" name="Slide Number Placeholder 5"/>
          <p:cNvSpPr>
            <a:spLocks noGrp="1"/>
          </p:cNvSpPr>
          <p:nvPr>
            <p:ph type="sldNum" sz="quarter" idx="12"/>
          </p:nvPr>
        </p:nvSpPr>
        <p:spPr/>
        <p:txBody>
          <a:bodyPr/>
          <a:lstStyle/>
          <a:p>
            <a:fld id="{73E41226-785E-48A8-9B33-46BD2E9D8373}" type="slidenum">
              <a:rPr lang="en-US" smtClean="0"/>
              <a:t>‹#›</a:t>
            </a:fld>
            <a:endParaRPr lang="en-US"/>
          </a:p>
        </p:txBody>
      </p:sp>
    </p:spTree>
    <p:extLst>
      <p:ext uri="{BB962C8B-B14F-4D97-AF65-F5344CB8AC3E}">
        <p14:creationId xmlns:p14="http://schemas.microsoft.com/office/powerpoint/2010/main" val="38961482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11" name="Rectangle 10"/>
          <p:cNvSpPr/>
          <p:nvPr/>
        </p:nvSpPr>
        <p:spPr>
          <a:xfrm>
            <a:off x="10526140" y="6525494"/>
            <a:ext cx="507466" cy="307777"/>
          </a:xfrm>
          <a:prstGeom prst="rect">
            <a:avLst/>
          </a:prstGeom>
        </p:spPr>
        <p:txBody>
          <a:bodyPr wrap="square">
            <a:spAutoFit/>
          </a:bodyPr>
          <a:lstStyle/>
          <a:p>
            <a:fld id="{5926D864-A24E-4D85-AD8F-1807C576E582}" type="slidenum">
              <a:rPr lang="en-US" sz="1400" baseline="0" smtClean="0">
                <a:solidFill>
                  <a:schemeClr val="bg1"/>
                </a:solidFill>
                <a:latin typeface="Franklin Gothic Book" panose="020B0503020102020204" pitchFamily="34" charset="0"/>
                <a:cs typeface="Arial" panose="020B0604020202020204" pitchFamily="34" charset="0"/>
              </a:rPr>
              <a:pPr/>
              <a:t>‹#›</a:t>
            </a:fld>
            <a:endParaRPr lang="en-US" sz="1400" dirty="0">
              <a:latin typeface="Franklin Gothic Book" panose="020B0503020102020204" pitchFamily="34" charset="0"/>
            </a:endParaRPr>
          </a:p>
        </p:txBody>
      </p:sp>
      <p:sp>
        <p:nvSpPr>
          <p:cNvPr id="13" name="Title 1"/>
          <p:cNvSpPr>
            <a:spLocks noGrp="1"/>
          </p:cNvSpPr>
          <p:nvPr>
            <p:ph type="title"/>
          </p:nvPr>
        </p:nvSpPr>
        <p:spPr>
          <a:xfrm>
            <a:off x="837982" y="365129"/>
            <a:ext cx="10512863" cy="388853"/>
          </a:xfrm>
          <a:prstGeom prst="rect">
            <a:avLst/>
          </a:prstGeom>
        </p:spPr>
        <p:txBody>
          <a:bodyPr/>
          <a:lstStyle>
            <a:lvl1pPr>
              <a:defRPr sz="2400" baseline="0">
                <a:solidFill>
                  <a:schemeClr val="tx1"/>
                </a:solidFill>
                <a:latin typeface="Franklin Gothic Book" panose="020B0503020102020204" pitchFamily="34" charset="0"/>
                <a:cs typeface="Arial" panose="020B0604020202020204" pitchFamily="34" charset="0"/>
              </a:defRPr>
            </a:lvl1pPr>
          </a:lstStyle>
          <a:p>
            <a:r>
              <a:rPr lang="en-US" smtClean="0"/>
              <a:t>Click to edit Master title style</a:t>
            </a:r>
            <a:endParaRPr lang="en-US" dirty="0"/>
          </a:p>
        </p:txBody>
      </p:sp>
      <p:sp>
        <p:nvSpPr>
          <p:cNvPr id="14" name="Content Placeholder 2"/>
          <p:cNvSpPr>
            <a:spLocks noGrp="1"/>
          </p:cNvSpPr>
          <p:nvPr>
            <p:ph idx="1"/>
          </p:nvPr>
        </p:nvSpPr>
        <p:spPr>
          <a:xfrm>
            <a:off x="837982" y="1637456"/>
            <a:ext cx="10512863" cy="3327514"/>
          </a:xfrm>
          <a:prstGeom prst="rect">
            <a:avLst/>
          </a:prstGeom>
        </p:spPr>
        <p:txBody>
          <a:bodyPr/>
          <a:lstStyle>
            <a:lvl1pPr marL="185669" indent="-185669">
              <a:buClr>
                <a:srgbClr val="133156"/>
              </a:buClr>
              <a:buFont typeface="Webdings" panose="05030102010509060703" pitchFamily="18" charset="2"/>
              <a:buChar char=""/>
              <a:defRPr>
                <a:solidFill>
                  <a:schemeClr val="tx1"/>
                </a:solidFill>
                <a:latin typeface="Franklin Gothic Book" panose="020B0503020102020204" pitchFamily="34" charset="0"/>
                <a:cs typeface="Arial" panose="020B0604020202020204" pitchFamily="34" charset="0"/>
              </a:defRPr>
            </a:lvl1pPr>
            <a:lvl2pPr>
              <a:buClr>
                <a:srgbClr val="133156"/>
              </a:buClr>
              <a:defRPr>
                <a:solidFill>
                  <a:schemeClr val="tx1"/>
                </a:solidFill>
                <a:latin typeface="Franklin Gothic Book" panose="020B0503020102020204" pitchFamily="34" charset="0"/>
                <a:cs typeface="Arial" panose="020B0604020202020204" pitchFamily="34" charset="0"/>
              </a:defRPr>
            </a:lvl2pPr>
            <a:lvl3pPr marL="928345" indent="-185669">
              <a:buClr>
                <a:srgbClr val="133156"/>
              </a:buClr>
              <a:buFont typeface="Courier New" panose="02070309020205020404" pitchFamily="49" charset="0"/>
              <a:buChar char="o"/>
              <a:defRPr>
                <a:solidFill>
                  <a:schemeClr val="tx1"/>
                </a:solidFill>
                <a:latin typeface="Franklin Gothic Book" panose="020B05030201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16" name="Rectangle 15"/>
          <p:cNvSpPr/>
          <p:nvPr/>
        </p:nvSpPr>
        <p:spPr>
          <a:xfrm>
            <a:off x="8905738" y="542824"/>
            <a:ext cx="2476063" cy="413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p:cNvSpPr/>
          <p:nvPr/>
        </p:nvSpPr>
        <p:spPr>
          <a:xfrm>
            <a:off x="8881522" y="595829"/>
            <a:ext cx="2476063" cy="47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4991961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2 Col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hasCustomPrompt="1"/>
          </p:nvPr>
        </p:nvSpPr>
        <p:spPr>
          <a:xfrm>
            <a:off x="837982" y="1610772"/>
            <a:ext cx="5294521" cy="45995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9" name="Content Placeholder 2"/>
          <p:cNvSpPr>
            <a:spLocks noGrp="1"/>
          </p:cNvSpPr>
          <p:nvPr>
            <p:ph idx="10" hasCustomPrompt="1"/>
          </p:nvPr>
        </p:nvSpPr>
        <p:spPr>
          <a:xfrm>
            <a:off x="6256039" y="1610772"/>
            <a:ext cx="5294521" cy="45995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7" name="Slide Number Placeholder 2"/>
          <p:cNvSpPr>
            <a:spLocks noGrp="1"/>
          </p:cNvSpPr>
          <p:nvPr>
            <p:ph type="sldNum" sz="quarter" idx="4"/>
          </p:nvPr>
        </p:nvSpPr>
        <p:spPr>
          <a:xfrm>
            <a:off x="11089181" y="6400800"/>
            <a:ext cx="46137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7983" y="6400453"/>
            <a:ext cx="10251200" cy="457549"/>
          </a:xfrm>
          <a:prstGeom prst="rect">
            <a:avLst/>
          </a:prstGeom>
        </p:spPr>
        <p:txBody>
          <a:bodyPr anchor="ctr"/>
          <a:lstStyle>
            <a:lvl1pPr>
              <a:defRPr sz="700" i="1">
                <a:latin typeface="Georgia" charset="0"/>
                <a:ea typeface="Georgia" charset="0"/>
                <a:cs typeface="Georgia" charset="0"/>
              </a:defRPr>
            </a:lvl1pPr>
          </a:lstStyle>
          <a:p>
            <a:r>
              <a:rPr lang="en-US" smtClean="0"/>
              <a:t>Data as of 05/05/17</a:t>
            </a:r>
            <a:endParaRPr lang="en-US" dirty="0"/>
          </a:p>
        </p:txBody>
      </p:sp>
      <p:cxnSp>
        <p:nvCxnSpPr>
          <p:cNvPr id="10" name="Straight Connector 9"/>
          <p:cNvCxnSpPr/>
          <p:nvPr/>
        </p:nvCxnSpPr>
        <p:spPr>
          <a:xfrm>
            <a:off x="837981" y="6400451"/>
            <a:ext cx="1071257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37981" y="6400451"/>
            <a:ext cx="1071257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0915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and Content 2 Col Widescreen">
    <p:spTree>
      <p:nvGrpSpPr>
        <p:cNvPr id="1" name=""/>
        <p:cNvGrpSpPr/>
        <p:nvPr/>
      </p:nvGrpSpPr>
      <p:grpSpPr>
        <a:xfrm>
          <a:off x="0" y="0"/>
          <a:ext cx="0" cy="0"/>
          <a:chOff x="0" y="0"/>
          <a:chExt cx="0" cy="0"/>
        </a:xfrm>
      </p:grpSpPr>
      <p:sp>
        <p:nvSpPr>
          <p:cNvPr id="2" name="Title 1"/>
          <p:cNvSpPr>
            <a:spLocks noGrp="1"/>
          </p:cNvSpPr>
          <p:nvPr>
            <p:ph type="title"/>
          </p:nvPr>
        </p:nvSpPr>
        <p:spPr>
          <a:xfrm>
            <a:off x="837981" y="212963"/>
            <a:ext cx="10712578" cy="98130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hasCustomPrompt="1"/>
          </p:nvPr>
        </p:nvSpPr>
        <p:spPr>
          <a:xfrm>
            <a:off x="837985" y="1610772"/>
            <a:ext cx="5294521" cy="45995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9" name="Content Placeholder 2"/>
          <p:cNvSpPr>
            <a:spLocks noGrp="1"/>
          </p:cNvSpPr>
          <p:nvPr>
            <p:ph idx="10" hasCustomPrompt="1"/>
          </p:nvPr>
        </p:nvSpPr>
        <p:spPr>
          <a:xfrm>
            <a:off x="6256042" y="1610772"/>
            <a:ext cx="5294521" cy="45995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7" name="Slide Number Placeholder 2"/>
          <p:cNvSpPr>
            <a:spLocks noGrp="1"/>
          </p:cNvSpPr>
          <p:nvPr>
            <p:ph type="sldNum" sz="quarter" idx="4"/>
          </p:nvPr>
        </p:nvSpPr>
        <p:spPr>
          <a:xfrm>
            <a:off x="11089181" y="6400800"/>
            <a:ext cx="46137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7985" y="6400457"/>
            <a:ext cx="1025120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0" name="Straight Connector 9"/>
          <p:cNvCxnSpPr/>
          <p:nvPr userDrawn="1"/>
        </p:nvCxnSpPr>
        <p:spPr>
          <a:xfrm>
            <a:off x="837981" y="6400451"/>
            <a:ext cx="1071257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idescreen section divider">
    <p:spTree>
      <p:nvGrpSpPr>
        <p:cNvPr id="1" name=""/>
        <p:cNvGrpSpPr/>
        <p:nvPr/>
      </p:nvGrpSpPr>
      <p:grpSpPr>
        <a:xfrm>
          <a:off x="0" y="0"/>
          <a:ext cx="0" cy="0"/>
          <a:chOff x="0" y="0"/>
          <a:chExt cx="0" cy="0"/>
        </a:xfrm>
      </p:grpSpPr>
      <p:sp>
        <p:nvSpPr>
          <p:cNvPr id="8" name="Rectangle 7"/>
          <p:cNvSpPr/>
          <p:nvPr userDrawn="1"/>
        </p:nvSpPr>
        <p:spPr>
          <a:xfrm>
            <a:off x="445052" y="6"/>
            <a:ext cx="11743773" cy="6148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29966" y="3268988"/>
            <a:ext cx="10720598" cy="981308"/>
          </a:xfrm>
        </p:spPr>
        <p:txBody>
          <a:bodyPr/>
          <a:lstStyle>
            <a:lvl1pPr>
              <a:defRPr sz="4500"/>
            </a:lvl1pPr>
          </a:lstStyle>
          <a:p>
            <a:r>
              <a:rPr lang="en-US" dirty="0"/>
              <a:t>Section Heading</a:t>
            </a:r>
          </a:p>
        </p:txBody>
      </p:sp>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a:xfrm>
            <a:off x="829967" y="6400457"/>
            <a:ext cx="5343961" cy="457549"/>
          </a:xfrm>
        </p:spPr>
        <p:txBody>
          <a:bodyPr/>
          <a:lstStyle/>
          <a:p>
            <a:r>
              <a:rPr lang="en-US" smtClean="0"/>
              <a:t>Data as of 05/05/17</a:t>
            </a:r>
            <a:endParaRPr lang="en-US"/>
          </a:p>
        </p:txBody>
      </p:sp>
      <p:cxnSp>
        <p:nvCxnSpPr>
          <p:cNvPr id="5" name="Straight Connector 4"/>
          <p:cNvCxnSpPr/>
          <p:nvPr userDrawn="1"/>
        </p:nvCxnSpPr>
        <p:spPr>
          <a:xfrm>
            <a:off x="813628" y="4255571"/>
            <a:ext cx="107205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idx="1" hasCustomPrompt="1"/>
          </p:nvPr>
        </p:nvSpPr>
        <p:spPr>
          <a:xfrm>
            <a:off x="822747" y="4453128"/>
            <a:ext cx="10711476" cy="1143000"/>
          </a:xfrm>
        </p:spPr>
        <p:txBody>
          <a:bodyPr lIns="91440" rIns="91440" anchor="t" anchorCtr="0">
            <a:normAutofit/>
          </a:bodyPr>
          <a:lstStyle>
            <a:lvl1pPr marL="0" indent="0">
              <a:buNone/>
              <a:defRPr sz="1400" b="1" i="0" cap="all" spc="150" baseline="0">
                <a:solidFill>
                  <a:schemeClr val="accent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Optional subhead goes here</a:t>
            </a:r>
          </a:p>
        </p:txBody>
      </p:sp>
      <p:sp>
        <p:nvSpPr>
          <p:cNvPr id="15" name="Rectangle 14"/>
          <p:cNvSpPr/>
          <p:nvPr userDrawn="1"/>
        </p:nvSpPr>
        <p:spPr>
          <a:xfrm>
            <a:off x="675685" y="6148143"/>
            <a:ext cx="11168673" cy="709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5639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hasCustomPrompt="1"/>
          </p:nvPr>
        </p:nvSpPr>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7" name="Slide Number Placeholder 2"/>
          <p:cNvSpPr>
            <a:spLocks noGrp="1"/>
          </p:cNvSpPr>
          <p:nvPr>
            <p:ph type="sldNum" sz="quarter" idx="4"/>
          </p:nvPr>
        </p:nvSpPr>
        <p:spPr>
          <a:xfrm>
            <a:off x="11089181" y="6400800"/>
            <a:ext cx="46137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7985" y="6400457"/>
            <a:ext cx="1025120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0" name="Straight Connector 9"/>
          <p:cNvCxnSpPr/>
          <p:nvPr userDrawn="1"/>
        </p:nvCxnSpPr>
        <p:spPr>
          <a:xfrm>
            <a:off x="837981" y="6400451"/>
            <a:ext cx="1071257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6105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2 Col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hasCustomPrompt="1"/>
          </p:nvPr>
        </p:nvSpPr>
        <p:spPr>
          <a:xfrm>
            <a:off x="837985" y="1610772"/>
            <a:ext cx="5294521" cy="45995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9" name="Content Placeholder 2"/>
          <p:cNvSpPr>
            <a:spLocks noGrp="1"/>
          </p:cNvSpPr>
          <p:nvPr>
            <p:ph idx="10" hasCustomPrompt="1"/>
          </p:nvPr>
        </p:nvSpPr>
        <p:spPr>
          <a:xfrm>
            <a:off x="6256042" y="1610772"/>
            <a:ext cx="5294521" cy="45995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7" name="Slide Number Placeholder 2"/>
          <p:cNvSpPr>
            <a:spLocks noGrp="1"/>
          </p:cNvSpPr>
          <p:nvPr>
            <p:ph type="sldNum" sz="quarter" idx="4"/>
          </p:nvPr>
        </p:nvSpPr>
        <p:spPr>
          <a:xfrm>
            <a:off x="11089181" y="6400800"/>
            <a:ext cx="46137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7985" y="6400457"/>
            <a:ext cx="1025120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0" name="Straight Connector 9"/>
          <p:cNvCxnSpPr/>
          <p:nvPr userDrawn="1"/>
        </p:nvCxnSpPr>
        <p:spPr>
          <a:xfrm>
            <a:off x="837981" y="6400451"/>
            <a:ext cx="1071257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3 Col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hasCustomPrompt="1"/>
          </p:nvPr>
        </p:nvSpPr>
        <p:spPr>
          <a:xfrm>
            <a:off x="837983" y="1610772"/>
            <a:ext cx="3308733" cy="45995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10" name="Content Placeholder 2"/>
          <p:cNvSpPr>
            <a:spLocks noGrp="1"/>
          </p:cNvSpPr>
          <p:nvPr>
            <p:ph idx="10" hasCustomPrompt="1"/>
          </p:nvPr>
        </p:nvSpPr>
        <p:spPr>
          <a:xfrm>
            <a:off x="4539907" y="1610772"/>
            <a:ext cx="3308733" cy="45995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11" name="Content Placeholder 2"/>
          <p:cNvSpPr>
            <a:spLocks noGrp="1"/>
          </p:cNvSpPr>
          <p:nvPr>
            <p:ph idx="11" hasCustomPrompt="1"/>
          </p:nvPr>
        </p:nvSpPr>
        <p:spPr>
          <a:xfrm>
            <a:off x="8241826" y="1610772"/>
            <a:ext cx="3308733" cy="45995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8" name="Slide Number Placeholder 2"/>
          <p:cNvSpPr>
            <a:spLocks noGrp="1"/>
          </p:cNvSpPr>
          <p:nvPr>
            <p:ph type="sldNum" sz="quarter" idx="4"/>
          </p:nvPr>
        </p:nvSpPr>
        <p:spPr>
          <a:xfrm>
            <a:off x="11089181" y="6400800"/>
            <a:ext cx="46137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9" name="Footer Placeholder 3"/>
          <p:cNvSpPr>
            <a:spLocks noGrp="1"/>
          </p:cNvSpPr>
          <p:nvPr>
            <p:ph type="ftr" sz="quarter" idx="3"/>
          </p:nvPr>
        </p:nvSpPr>
        <p:spPr>
          <a:xfrm>
            <a:off x="837985" y="6400457"/>
            <a:ext cx="1025120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4" name="Straight Connector 13"/>
          <p:cNvCxnSpPr/>
          <p:nvPr userDrawn="1"/>
        </p:nvCxnSpPr>
        <p:spPr>
          <a:xfrm>
            <a:off x="837981" y="6400451"/>
            <a:ext cx="1071257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Graphic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hasCustomPrompt="1"/>
          </p:nvPr>
        </p:nvSpPr>
        <p:spPr>
          <a:xfrm>
            <a:off x="837981" y="1610772"/>
            <a:ext cx="10712578" cy="20341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5" name="Chart Placeholder 4"/>
          <p:cNvSpPr>
            <a:spLocks noGrp="1"/>
          </p:cNvSpPr>
          <p:nvPr>
            <p:ph type="chart" sz="quarter" idx="10"/>
          </p:nvPr>
        </p:nvSpPr>
        <p:spPr>
          <a:xfrm>
            <a:off x="837985" y="3835400"/>
            <a:ext cx="10712835" cy="2349500"/>
          </a:xfrm>
        </p:spPr>
        <p:txBody>
          <a:bodyPr/>
          <a:lstStyle/>
          <a:p>
            <a:r>
              <a:rPr lang="en-US" smtClean="0"/>
              <a:t>Click icon to add chart</a:t>
            </a:r>
            <a:endParaRPr lang="en-US"/>
          </a:p>
        </p:txBody>
      </p:sp>
      <p:sp>
        <p:nvSpPr>
          <p:cNvPr id="7" name="Slide Number Placeholder 2"/>
          <p:cNvSpPr>
            <a:spLocks noGrp="1"/>
          </p:cNvSpPr>
          <p:nvPr>
            <p:ph type="sldNum" sz="quarter" idx="4"/>
          </p:nvPr>
        </p:nvSpPr>
        <p:spPr>
          <a:xfrm>
            <a:off x="11089181" y="6400800"/>
            <a:ext cx="46137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7985" y="6400457"/>
            <a:ext cx="1025120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1" name="Straight Connector 10"/>
          <p:cNvCxnSpPr/>
          <p:nvPr userDrawn="1"/>
        </p:nvCxnSpPr>
        <p:spPr>
          <a:xfrm>
            <a:off x="837981" y="6400451"/>
            <a:ext cx="1071257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Table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hasCustomPrompt="1"/>
          </p:nvPr>
        </p:nvSpPr>
        <p:spPr>
          <a:xfrm>
            <a:off x="837981" y="1610772"/>
            <a:ext cx="10712578" cy="2034128"/>
          </a:xfrm>
        </p:spPr>
        <p:txBody>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6" name="Table Placeholder 5"/>
          <p:cNvSpPr>
            <a:spLocks noGrp="1"/>
          </p:cNvSpPr>
          <p:nvPr>
            <p:ph type="tbl" sz="quarter" idx="10"/>
          </p:nvPr>
        </p:nvSpPr>
        <p:spPr>
          <a:xfrm>
            <a:off x="837985" y="3835400"/>
            <a:ext cx="10712835" cy="2400300"/>
          </a:xfrm>
        </p:spPr>
        <p:txBody>
          <a:bodyPr/>
          <a:lstStyle/>
          <a:p>
            <a:r>
              <a:rPr lang="en-US" smtClean="0"/>
              <a:t>Click icon to add table</a:t>
            </a:r>
            <a:endParaRPr lang="en-US"/>
          </a:p>
        </p:txBody>
      </p:sp>
      <p:sp>
        <p:nvSpPr>
          <p:cNvPr id="7" name="Slide Number Placeholder 2"/>
          <p:cNvSpPr>
            <a:spLocks noGrp="1"/>
          </p:cNvSpPr>
          <p:nvPr>
            <p:ph type="sldNum" sz="quarter" idx="4"/>
          </p:nvPr>
        </p:nvSpPr>
        <p:spPr>
          <a:xfrm>
            <a:off x="11089181" y="6400800"/>
            <a:ext cx="46137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7985" y="6400457"/>
            <a:ext cx="1025120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9" name="Straight Connector 8"/>
          <p:cNvCxnSpPr/>
          <p:nvPr userDrawn="1"/>
        </p:nvCxnSpPr>
        <p:spPr>
          <a:xfrm>
            <a:off x="837981" y="6400451"/>
            <a:ext cx="1071257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rt and sidebar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hart Placeholder 4"/>
          <p:cNvSpPr>
            <a:spLocks noGrp="1"/>
          </p:cNvSpPr>
          <p:nvPr>
            <p:ph type="chart" sz="quarter" idx="10"/>
          </p:nvPr>
        </p:nvSpPr>
        <p:spPr>
          <a:xfrm>
            <a:off x="837985" y="1610772"/>
            <a:ext cx="6386436" cy="4612228"/>
          </a:xfrm>
        </p:spPr>
        <p:txBody>
          <a:bodyPr/>
          <a:lstStyle/>
          <a:p>
            <a:r>
              <a:rPr lang="en-US" smtClean="0"/>
              <a:t>Click icon to add chart</a:t>
            </a:r>
            <a:endParaRPr lang="en-US"/>
          </a:p>
        </p:txBody>
      </p:sp>
      <p:sp>
        <p:nvSpPr>
          <p:cNvPr id="9" name="Content Placeholder 8"/>
          <p:cNvSpPr>
            <a:spLocks noGrp="1"/>
          </p:cNvSpPr>
          <p:nvPr>
            <p:ph sz="quarter" idx="11"/>
          </p:nvPr>
        </p:nvSpPr>
        <p:spPr>
          <a:xfrm>
            <a:off x="7427565" y="1610772"/>
            <a:ext cx="4123251" cy="4612228"/>
          </a:xfrm>
        </p:spPr>
        <p:txBody>
          <a:bodyPr>
            <a:normAutofit/>
          </a:bodyPr>
          <a:lstStyle>
            <a:lvl1pPr marL="0" indent="0">
              <a:buNone/>
              <a:defRPr sz="1400" i="1">
                <a:latin typeface="Georgia" charset="0"/>
                <a:ea typeface="Georgia" charset="0"/>
                <a:cs typeface="Georgia" charset="0"/>
              </a:defRPr>
            </a:lvl1pPr>
          </a:lstStyle>
          <a:p>
            <a:pPr lvl="0"/>
            <a:r>
              <a:rPr lang="en-US" smtClean="0"/>
              <a:t>Click to edit Master text styles</a:t>
            </a:r>
          </a:p>
        </p:txBody>
      </p:sp>
      <p:sp>
        <p:nvSpPr>
          <p:cNvPr id="7" name="Slide Number Placeholder 2"/>
          <p:cNvSpPr>
            <a:spLocks noGrp="1"/>
          </p:cNvSpPr>
          <p:nvPr>
            <p:ph type="sldNum" sz="quarter" idx="4"/>
          </p:nvPr>
        </p:nvSpPr>
        <p:spPr>
          <a:xfrm>
            <a:off x="11089181" y="6400800"/>
            <a:ext cx="46137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7985" y="6400457"/>
            <a:ext cx="1025120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2" name="Straight Connector 11"/>
          <p:cNvCxnSpPr/>
          <p:nvPr userDrawn="1"/>
        </p:nvCxnSpPr>
        <p:spPr>
          <a:xfrm>
            <a:off x="837981" y="6400451"/>
            <a:ext cx="1071257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Data as of 05/05/17</a:t>
            </a:r>
            <a:endParaRPr lang="en-US"/>
          </a:p>
        </p:txBody>
      </p:sp>
      <p:sp>
        <p:nvSpPr>
          <p:cNvPr id="7" name="Slide Number Placeholder 6"/>
          <p:cNvSpPr>
            <a:spLocks noGrp="1"/>
          </p:cNvSpPr>
          <p:nvPr>
            <p:ph type="sldNum" sz="quarter" idx="12"/>
          </p:nvPr>
        </p:nvSpPr>
        <p:spPr/>
        <p:txBody>
          <a:bodyPr/>
          <a:lstStyle/>
          <a:p>
            <a:fld id="{73E41226-785E-48A8-9B33-46BD2E9D8373}" type="slidenum">
              <a:rPr lang="en-US" smtClean="0"/>
              <a:t>‹#›</a:t>
            </a:fld>
            <a:endParaRPr lang="en-US"/>
          </a:p>
        </p:txBody>
      </p:sp>
    </p:spTree>
    <p:extLst>
      <p:ext uri="{BB962C8B-B14F-4D97-AF65-F5344CB8AC3E}">
        <p14:creationId xmlns:p14="http://schemas.microsoft.com/office/powerpoint/2010/main" val="37307842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 and sidebar widescreen">
    <p:spTree>
      <p:nvGrpSpPr>
        <p:cNvPr id="1" name=""/>
        <p:cNvGrpSpPr/>
        <p:nvPr/>
      </p:nvGrpSpPr>
      <p:grpSpPr>
        <a:xfrm>
          <a:off x="0" y="0"/>
          <a:ext cx="0" cy="0"/>
          <a:chOff x="0" y="0"/>
          <a:chExt cx="0" cy="0"/>
        </a:xfrm>
      </p:grpSpPr>
      <p:sp>
        <p:nvSpPr>
          <p:cNvPr id="4" name="Table Placeholder 3"/>
          <p:cNvSpPr>
            <a:spLocks noGrp="1"/>
          </p:cNvSpPr>
          <p:nvPr>
            <p:ph type="tbl" sz="quarter" idx="12"/>
          </p:nvPr>
        </p:nvSpPr>
        <p:spPr>
          <a:xfrm>
            <a:off x="837982" y="1611313"/>
            <a:ext cx="6399133" cy="4611687"/>
          </a:xfrm>
        </p:spPr>
        <p:txBody>
          <a:bodyPr/>
          <a:lstStyle/>
          <a:p>
            <a:r>
              <a:rPr lang="en-US" smtClean="0"/>
              <a:t>Click icon to add table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1"/>
          </p:nvPr>
        </p:nvSpPr>
        <p:spPr>
          <a:xfrm>
            <a:off x="7427565" y="1610772"/>
            <a:ext cx="4123251" cy="4612228"/>
          </a:xfrm>
        </p:spPr>
        <p:txBody>
          <a:bodyPr/>
          <a:lstStyle>
            <a:lvl1pPr marL="0" indent="0">
              <a:buNone/>
              <a:defRPr i="1">
                <a:latin typeface="Georgia" charset="0"/>
                <a:ea typeface="Georgia" charset="0"/>
                <a:cs typeface="Georgia" charset="0"/>
              </a:defRPr>
            </a:lvl1pPr>
          </a:lstStyle>
          <a:p>
            <a:pPr lvl="0"/>
            <a:r>
              <a:rPr lang="en-US" smtClean="0"/>
              <a:t>Click to edit Master text styles</a:t>
            </a:r>
          </a:p>
        </p:txBody>
      </p:sp>
      <p:sp>
        <p:nvSpPr>
          <p:cNvPr id="7" name="Slide Number Placeholder 2"/>
          <p:cNvSpPr>
            <a:spLocks noGrp="1"/>
          </p:cNvSpPr>
          <p:nvPr>
            <p:ph type="sldNum" sz="quarter" idx="4"/>
          </p:nvPr>
        </p:nvSpPr>
        <p:spPr>
          <a:xfrm>
            <a:off x="11089181" y="6400800"/>
            <a:ext cx="46137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7985" y="6400457"/>
            <a:ext cx="1025120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2" name="Straight Connector 11"/>
          <p:cNvCxnSpPr/>
          <p:nvPr userDrawn="1"/>
        </p:nvCxnSpPr>
        <p:spPr>
          <a:xfrm>
            <a:off x="837981" y="6400451"/>
            <a:ext cx="1071257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ide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2"/>
          <p:cNvSpPr>
            <a:spLocks noGrp="1"/>
          </p:cNvSpPr>
          <p:nvPr>
            <p:ph type="sldNum" sz="quarter" idx="4"/>
          </p:nvPr>
        </p:nvSpPr>
        <p:spPr>
          <a:xfrm>
            <a:off x="11089181" y="6400800"/>
            <a:ext cx="46137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6" name="Footer Placeholder 3"/>
          <p:cNvSpPr>
            <a:spLocks noGrp="1"/>
          </p:cNvSpPr>
          <p:nvPr>
            <p:ph type="ftr" sz="quarter" idx="3"/>
          </p:nvPr>
        </p:nvSpPr>
        <p:spPr>
          <a:xfrm>
            <a:off x="837985" y="6400457"/>
            <a:ext cx="1025120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7" name="Straight Connector 6"/>
          <p:cNvCxnSpPr/>
          <p:nvPr userDrawn="1"/>
        </p:nvCxnSpPr>
        <p:spPr>
          <a:xfrm>
            <a:off x="837981" y="6400451"/>
            <a:ext cx="1071257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ide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hasCustomPrompt="1"/>
          </p:nvPr>
        </p:nvSpPr>
        <p:spPr>
          <a:xfrm>
            <a:off x="837981" y="1610772"/>
            <a:ext cx="10712578" cy="915612"/>
          </a:xfrm>
        </p:spPr>
        <p:txBody>
          <a:bodyPr/>
          <a:lstStyle>
            <a:lvl1pPr marL="0" indent="0">
              <a:buNone/>
              <a:defRPr i="1">
                <a:latin typeface="Georgia" charset="0"/>
                <a:ea typeface="Georgia" charset="0"/>
                <a:cs typeface="Georgia" charset="0"/>
              </a:defRPr>
            </a:lvl1pPr>
            <a:lvl2pPr marL="7938" indent="0">
              <a:spcBef>
                <a:spcPts val="2400"/>
              </a:spcBef>
              <a:buNone/>
              <a:tabLst/>
              <a:defRPr cap="all" spc="100" baseline="0">
                <a:solidFill>
                  <a:schemeClr val="accent2"/>
                </a:solidFill>
                <a:latin typeface="Oswald" charset="0"/>
                <a:ea typeface="Oswald" charset="0"/>
                <a:cs typeface="Oswald" charset="0"/>
              </a:defRPr>
            </a:lvl2pPr>
          </a:lstStyle>
          <a:p>
            <a:pPr lvl="0"/>
            <a:r>
              <a:rPr lang="en-US" dirty="0"/>
              <a:t>Level 1 text. Bullet is optional and may be removed. Click “indent more” to access additional type styles.</a:t>
            </a:r>
          </a:p>
          <a:p>
            <a:pPr lvl="1"/>
            <a:r>
              <a:rPr lang="en-US" dirty="0"/>
              <a:t>Level 2 headline</a:t>
            </a:r>
          </a:p>
        </p:txBody>
      </p:sp>
      <p:sp>
        <p:nvSpPr>
          <p:cNvPr id="6" name="Slide Number Placeholder 2"/>
          <p:cNvSpPr>
            <a:spLocks noGrp="1"/>
          </p:cNvSpPr>
          <p:nvPr>
            <p:ph type="sldNum" sz="quarter" idx="4"/>
          </p:nvPr>
        </p:nvSpPr>
        <p:spPr>
          <a:xfrm>
            <a:off x="11089181" y="6400800"/>
            <a:ext cx="46137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7" name="Footer Placeholder 3"/>
          <p:cNvSpPr>
            <a:spLocks noGrp="1"/>
          </p:cNvSpPr>
          <p:nvPr>
            <p:ph type="ftr" sz="quarter" idx="3"/>
          </p:nvPr>
        </p:nvSpPr>
        <p:spPr>
          <a:xfrm>
            <a:off x="837985" y="6400457"/>
            <a:ext cx="1025120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8" name="Straight Connector 7"/>
          <p:cNvCxnSpPr/>
          <p:nvPr userDrawn="1"/>
        </p:nvCxnSpPr>
        <p:spPr>
          <a:xfrm>
            <a:off x="837981" y="6498773"/>
            <a:ext cx="1071257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ide Blue Callou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hasCustomPrompt="1"/>
          </p:nvPr>
        </p:nvSpPr>
        <p:spPr>
          <a:xfrm>
            <a:off x="837981" y="1610772"/>
            <a:ext cx="10712578" cy="915612"/>
          </a:xfrm>
        </p:spPr>
        <p:txBody>
          <a:bodyPr>
            <a:normAutofit/>
          </a:bodyPr>
          <a:lstStyle>
            <a:lvl1pPr marL="0" indent="0">
              <a:spcBef>
                <a:spcPts val="1200"/>
              </a:spcBef>
              <a:buNone/>
              <a:defRPr sz="1800" i="0">
                <a:solidFill>
                  <a:schemeClr val="accent2"/>
                </a:solidFill>
                <a:latin typeface="Calibri" charset="0"/>
                <a:ea typeface="Calibri" charset="0"/>
                <a:cs typeface="Calibri" charset="0"/>
              </a:defRPr>
            </a:lvl1pPr>
            <a:lvl2pPr marL="7938" indent="0">
              <a:spcBef>
                <a:spcPts val="2400"/>
              </a:spcBef>
              <a:buNone/>
              <a:tabLst/>
              <a:defRPr cap="all" spc="100" baseline="0">
                <a:solidFill>
                  <a:schemeClr val="accent4"/>
                </a:solidFill>
                <a:latin typeface="Oswald" charset="0"/>
                <a:ea typeface="Oswald" charset="0"/>
                <a:cs typeface="Oswald" charset="0"/>
              </a:defRPr>
            </a:lvl2pPr>
          </a:lstStyle>
          <a:p>
            <a:pPr lvl="0"/>
            <a:r>
              <a:rPr lang="en-US" dirty="0"/>
              <a:t>Level 1 text. Bullet is optional and may be removed. Click “indent more” to access additional type styles</a:t>
            </a:r>
          </a:p>
        </p:txBody>
      </p:sp>
      <p:sp>
        <p:nvSpPr>
          <p:cNvPr id="7" name="Slide Number Placeholder 2"/>
          <p:cNvSpPr>
            <a:spLocks noGrp="1"/>
          </p:cNvSpPr>
          <p:nvPr>
            <p:ph type="sldNum" sz="quarter" idx="4"/>
          </p:nvPr>
        </p:nvSpPr>
        <p:spPr>
          <a:xfrm>
            <a:off x="11089181" y="6400800"/>
            <a:ext cx="46137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7985" y="6400457"/>
            <a:ext cx="1025120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0" name="Straight Connector 9"/>
          <p:cNvCxnSpPr/>
          <p:nvPr userDrawn="1"/>
        </p:nvCxnSpPr>
        <p:spPr>
          <a:xfrm>
            <a:off x="837981" y="6400451"/>
            <a:ext cx="1071257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C Master Title">
    <p:spTree>
      <p:nvGrpSpPr>
        <p:cNvPr id="1" name=""/>
        <p:cNvGrpSpPr/>
        <p:nvPr/>
      </p:nvGrpSpPr>
      <p:grpSpPr>
        <a:xfrm>
          <a:off x="0" y="0"/>
          <a:ext cx="0" cy="0"/>
          <a:chOff x="0" y="0"/>
          <a:chExt cx="0" cy="0"/>
        </a:xfrm>
      </p:grpSpPr>
      <p:sp>
        <p:nvSpPr>
          <p:cNvPr id="4" name="Slide Number Placeholder 15"/>
          <p:cNvSpPr>
            <a:spLocks noGrp="1"/>
          </p:cNvSpPr>
          <p:nvPr>
            <p:ph type="sldNum" sz="quarter" idx="4"/>
          </p:nvPr>
        </p:nvSpPr>
        <p:spPr>
          <a:xfrm>
            <a:off x="11089181" y="6400800"/>
            <a:ext cx="461378" cy="457200"/>
          </a:xfrm>
          <a:prstGeom prst="rect">
            <a:avLst/>
          </a:prstGeom>
        </p:spPr>
        <p:txBody>
          <a:bodyPr vert="horz" lIns="91440" tIns="45720" rIns="91440" bIns="4572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7" name="Footer Placeholder 13"/>
          <p:cNvSpPr>
            <a:spLocks noGrp="1"/>
          </p:cNvSpPr>
          <p:nvPr>
            <p:ph type="ftr" sz="quarter" idx="3"/>
          </p:nvPr>
        </p:nvSpPr>
        <p:spPr>
          <a:xfrm>
            <a:off x="4781646" y="6400459"/>
            <a:ext cx="6307537"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smtClean="0"/>
              <a:t>Data as of 05/05/17</a:t>
            </a:r>
            <a:endParaRPr lang="en-US" dirty="0"/>
          </a:p>
        </p:txBody>
      </p:sp>
      <p:cxnSp>
        <p:nvCxnSpPr>
          <p:cNvPr id="8" name="Straight Connector 7"/>
          <p:cNvCxnSpPr/>
          <p:nvPr userDrawn="1"/>
        </p:nvCxnSpPr>
        <p:spPr>
          <a:xfrm>
            <a:off x="4781649" y="6400451"/>
            <a:ext cx="676891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513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C Pull quote 1">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781896" y="377825"/>
            <a:ext cx="6768668" cy="5824538"/>
          </a:xfrm>
        </p:spPr>
        <p:txBody>
          <a:bodyP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1pPr>
            <a:lvl2pPr marL="11113"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2pPr>
            <a:lvl3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3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LEVEL 1 TITLE</a:t>
            </a:r>
          </a:p>
          <a:p>
            <a:pPr marL="11113" marR="0" lvl="1"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All text should be white. Pull quote goes here. All text should be white. Pull quote goes here.</a:t>
            </a:r>
            <a:br>
              <a:rPr lang="en-US" dirty="0"/>
            </a:br>
            <a:r>
              <a:rPr lang="en-US" dirty="0"/>
              <a:t>All text should be white.”</a:t>
            </a:r>
          </a:p>
          <a:p>
            <a:pPr marL="0" marR="0" lvl="2"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PERSON BEING QUOTED</a:t>
            </a:r>
          </a:p>
        </p:txBody>
      </p:sp>
      <p:sp>
        <p:nvSpPr>
          <p:cNvPr id="8" name="Slide Number Placeholder 15"/>
          <p:cNvSpPr>
            <a:spLocks noGrp="1"/>
          </p:cNvSpPr>
          <p:nvPr>
            <p:ph type="sldNum" sz="quarter" idx="4"/>
          </p:nvPr>
        </p:nvSpPr>
        <p:spPr>
          <a:xfrm>
            <a:off x="11089181" y="6400800"/>
            <a:ext cx="461378" cy="457200"/>
          </a:xfrm>
          <a:prstGeom prst="rect">
            <a:avLst/>
          </a:prstGeom>
        </p:spPr>
        <p:txBody>
          <a:bodyPr vert="horz" lIns="91440" tIns="45720" rIns="91440" bIns="4572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4781646" y="6400459"/>
            <a:ext cx="6307537"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smtClean="0"/>
              <a:t>Data as of 05/05/17</a:t>
            </a:r>
            <a:endParaRPr lang="en-US" dirty="0"/>
          </a:p>
        </p:txBody>
      </p:sp>
      <p:cxnSp>
        <p:nvCxnSpPr>
          <p:cNvPr id="10" name="Straight Connector 9"/>
          <p:cNvCxnSpPr/>
          <p:nvPr userDrawn="1"/>
        </p:nvCxnSpPr>
        <p:spPr>
          <a:xfrm>
            <a:off x="4781649" y="6400451"/>
            <a:ext cx="676891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C pull quote 2">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781897" y="377825"/>
            <a:ext cx="6768668" cy="5824538"/>
          </a:xfrm>
        </p:spPr>
        <p:txBody>
          <a:bodyPr>
            <a:normAutofit/>
          </a:bodyP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2000"/>
            </a:lvl1pPr>
            <a:lvl2pPr marL="11113"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2pPr>
            <a:lvl3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3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USE A SPOT color TO CALL OUT CERTAIN WORDS. PULL QUOTE GOES HERE. USE A SPOT color TO CALL OUT CERTAIN WORDS. PULL QUOTE GOES HERE. USE A SPOT color TO CALL OUT CERTAIN WORDS. </a:t>
            </a:r>
          </a:p>
        </p:txBody>
      </p:sp>
      <p:sp>
        <p:nvSpPr>
          <p:cNvPr id="8" name="Slide Number Placeholder 15"/>
          <p:cNvSpPr>
            <a:spLocks noGrp="1"/>
          </p:cNvSpPr>
          <p:nvPr>
            <p:ph type="sldNum" sz="quarter" idx="4"/>
          </p:nvPr>
        </p:nvSpPr>
        <p:spPr>
          <a:xfrm>
            <a:off x="11089181" y="6400800"/>
            <a:ext cx="461378" cy="457200"/>
          </a:xfrm>
          <a:prstGeom prst="rect">
            <a:avLst/>
          </a:prstGeom>
        </p:spPr>
        <p:txBody>
          <a:bodyPr vert="horz" lIns="91440" tIns="45720" rIns="91440" bIns="4572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4781646" y="6400459"/>
            <a:ext cx="6307537"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smtClean="0"/>
              <a:t>Data as of 05/05/17</a:t>
            </a:r>
            <a:endParaRPr lang="en-US" dirty="0"/>
          </a:p>
        </p:txBody>
      </p:sp>
      <p:cxnSp>
        <p:nvCxnSpPr>
          <p:cNvPr id="10" name="Straight Connector 9"/>
          <p:cNvCxnSpPr/>
          <p:nvPr userDrawn="1"/>
        </p:nvCxnSpPr>
        <p:spPr>
          <a:xfrm>
            <a:off x="4781649" y="6400451"/>
            <a:ext cx="676891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Data as of 05/05/17</a:t>
            </a:r>
            <a:endParaRPr lang="en-US"/>
          </a:p>
        </p:txBody>
      </p:sp>
      <p:sp>
        <p:nvSpPr>
          <p:cNvPr id="9" name="Slide Number Placeholder 8"/>
          <p:cNvSpPr>
            <a:spLocks noGrp="1"/>
          </p:cNvSpPr>
          <p:nvPr>
            <p:ph type="sldNum" sz="quarter" idx="12"/>
          </p:nvPr>
        </p:nvSpPr>
        <p:spPr/>
        <p:txBody>
          <a:bodyPr/>
          <a:lstStyle/>
          <a:p>
            <a:fld id="{73E41226-785E-48A8-9B33-46BD2E9D8373}" type="slidenum">
              <a:rPr lang="en-US" smtClean="0"/>
              <a:t>‹#›</a:t>
            </a:fld>
            <a:endParaRPr lang="en-US"/>
          </a:p>
        </p:txBody>
      </p:sp>
    </p:spTree>
    <p:extLst>
      <p:ext uri="{BB962C8B-B14F-4D97-AF65-F5344CB8AC3E}">
        <p14:creationId xmlns:p14="http://schemas.microsoft.com/office/powerpoint/2010/main" val="119194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Data as of 05/05/17</a:t>
            </a:r>
            <a:endParaRPr lang="en-US"/>
          </a:p>
        </p:txBody>
      </p:sp>
      <p:sp>
        <p:nvSpPr>
          <p:cNvPr id="5" name="Slide Number Placeholder 4"/>
          <p:cNvSpPr>
            <a:spLocks noGrp="1"/>
          </p:cNvSpPr>
          <p:nvPr>
            <p:ph type="sldNum" sz="quarter" idx="12"/>
          </p:nvPr>
        </p:nvSpPr>
        <p:spPr/>
        <p:txBody>
          <a:bodyPr/>
          <a:lstStyle/>
          <a:p>
            <a:fld id="{73E41226-785E-48A8-9B33-46BD2E9D8373}" type="slidenum">
              <a:rPr lang="en-US" smtClean="0"/>
              <a:t>‹#›</a:t>
            </a:fld>
            <a:endParaRPr lang="en-US"/>
          </a:p>
        </p:txBody>
      </p:sp>
    </p:spTree>
    <p:extLst>
      <p:ext uri="{BB962C8B-B14F-4D97-AF65-F5344CB8AC3E}">
        <p14:creationId xmlns:p14="http://schemas.microsoft.com/office/powerpoint/2010/main" val="73728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Data as of 05/05/17</a:t>
            </a:r>
            <a:endParaRPr lang="en-US"/>
          </a:p>
        </p:txBody>
      </p:sp>
      <p:sp>
        <p:nvSpPr>
          <p:cNvPr id="4" name="Slide Number Placeholder 3"/>
          <p:cNvSpPr>
            <a:spLocks noGrp="1"/>
          </p:cNvSpPr>
          <p:nvPr>
            <p:ph type="sldNum" sz="quarter" idx="12"/>
          </p:nvPr>
        </p:nvSpPr>
        <p:spPr/>
        <p:txBody>
          <a:bodyPr/>
          <a:lstStyle/>
          <a:p>
            <a:fld id="{73E41226-785E-48A8-9B33-46BD2E9D8373}" type="slidenum">
              <a:rPr lang="en-US" smtClean="0"/>
              <a:t>‹#›</a:t>
            </a:fld>
            <a:endParaRPr lang="en-US"/>
          </a:p>
        </p:txBody>
      </p:sp>
    </p:spTree>
    <p:extLst>
      <p:ext uri="{BB962C8B-B14F-4D97-AF65-F5344CB8AC3E}">
        <p14:creationId xmlns:p14="http://schemas.microsoft.com/office/powerpoint/2010/main" val="819507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Data as of 05/05/17</a:t>
            </a:r>
            <a:endParaRPr lang="en-US"/>
          </a:p>
        </p:txBody>
      </p:sp>
      <p:sp>
        <p:nvSpPr>
          <p:cNvPr id="7" name="Slide Number Placeholder 6"/>
          <p:cNvSpPr>
            <a:spLocks noGrp="1"/>
          </p:cNvSpPr>
          <p:nvPr>
            <p:ph type="sldNum" sz="quarter" idx="12"/>
          </p:nvPr>
        </p:nvSpPr>
        <p:spPr/>
        <p:txBody>
          <a:bodyPr/>
          <a:lstStyle/>
          <a:p>
            <a:fld id="{73E41226-785E-48A8-9B33-46BD2E9D8373}" type="slidenum">
              <a:rPr lang="en-US" smtClean="0"/>
              <a:t>‹#›</a:t>
            </a:fld>
            <a:endParaRPr lang="en-US"/>
          </a:p>
        </p:txBody>
      </p:sp>
    </p:spTree>
    <p:extLst>
      <p:ext uri="{BB962C8B-B14F-4D97-AF65-F5344CB8AC3E}">
        <p14:creationId xmlns:p14="http://schemas.microsoft.com/office/powerpoint/2010/main" val="349234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Data as of 05/05/17</a:t>
            </a:r>
            <a:endParaRPr lang="en-US"/>
          </a:p>
        </p:txBody>
      </p:sp>
      <p:sp>
        <p:nvSpPr>
          <p:cNvPr id="7" name="Slide Number Placeholder 6"/>
          <p:cNvSpPr>
            <a:spLocks noGrp="1"/>
          </p:cNvSpPr>
          <p:nvPr>
            <p:ph type="sldNum" sz="quarter" idx="12"/>
          </p:nvPr>
        </p:nvSpPr>
        <p:spPr/>
        <p:txBody>
          <a:bodyPr/>
          <a:lstStyle/>
          <a:p>
            <a:fld id="{73E41226-785E-48A8-9B33-46BD2E9D8373}" type="slidenum">
              <a:rPr lang="en-US" smtClean="0"/>
              <a:t>‹#›</a:t>
            </a:fld>
            <a:endParaRPr lang="en-US"/>
          </a:p>
        </p:txBody>
      </p:sp>
    </p:spTree>
    <p:extLst>
      <p:ext uri="{BB962C8B-B14F-4D97-AF65-F5344CB8AC3E}">
        <p14:creationId xmlns:p14="http://schemas.microsoft.com/office/powerpoint/2010/main" val="142197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as of 05/05/17</a:t>
            </a:r>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41226-785E-48A8-9B33-46BD2E9D8373}" type="slidenum">
              <a:rPr lang="en-US" smtClean="0"/>
              <a:t>‹#›</a:t>
            </a:fld>
            <a:endParaRPr lang="en-US"/>
          </a:p>
        </p:txBody>
      </p:sp>
    </p:spTree>
    <p:extLst>
      <p:ext uri="{BB962C8B-B14F-4D97-AF65-F5344CB8AC3E}">
        <p14:creationId xmlns:p14="http://schemas.microsoft.com/office/powerpoint/2010/main" val="19608205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bwMode="auto">
          <a:xfrm>
            <a:off x="0" y="2"/>
            <a:ext cx="365665"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10" name="Slide Number Placeholder 15"/>
          <p:cNvSpPr>
            <a:spLocks noGrp="1"/>
          </p:cNvSpPr>
          <p:nvPr>
            <p:ph type="sldNum" sz="quarter" idx="4"/>
          </p:nvPr>
        </p:nvSpPr>
        <p:spPr>
          <a:xfrm>
            <a:off x="11089181" y="6400800"/>
            <a:ext cx="461378" cy="457200"/>
          </a:xfrm>
          <a:prstGeom prst="rect">
            <a:avLst/>
          </a:prstGeom>
        </p:spPr>
        <p:txBody>
          <a:bodyPr vert="horz" lIns="91440" tIns="45720" rIns="91440" bIns="4572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1646" y="6400453"/>
            <a:ext cx="630753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smtClean="0"/>
              <a:t>Data as of 05/05/17</a:t>
            </a:r>
            <a:endParaRPr lang="en-US" dirty="0"/>
          </a:p>
        </p:txBody>
      </p:sp>
      <p:sp>
        <p:nvSpPr>
          <p:cNvPr id="12" name="Title Placeholder 1"/>
          <p:cNvSpPr>
            <a:spLocks noGrp="1"/>
          </p:cNvSpPr>
          <p:nvPr>
            <p:ph type="title"/>
          </p:nvPr>
        </p:nvSpPr>
        <p:spPr>
          <a:xfrm>
            <a:off x="4781644" y="212962"/>
            <a:ext cx="6768917" cy="981308"/>
          </a:xfrm>
          <a:prstGeom prst="rect">
            <a:avLst/>
          </a:prstGeom>
        </p:spPr>
        <p:txBody>
          <a:bodyPr vert="horz" lIns="0" tIns="0" rIns="0" bIns="0" rtlCol="0" anchor="b">
            <a:noAutofit/>
          </a:bodyPr>
          <a:lstStyle/>
          <a:p>
            <a:r>
              <a:rPr lang="en-US" smtClean="0"/>
              <a:t>Click to edit Master title style</a:t>
            </a:r>
            <a:endParaRPr lang="en-US" dirty="0"/>
          </a:p>
        </p:txBody>
      </p:sp>
      <p:sp>
        <p:nvSpPr>
          <p:cNvPr id="13" name="Text Placeholder 2"/>
          <p:cNvSpPr>
            <a:spLocks noGrp="1"/>
          </p:cNvSpPr>
          <p:nvPr>
            <p:ph type="body" idx="1"/>
          </p:nvPr>
        </p:nvSpPr>
        <p:spPr>
          <a:xfrm>
            <a:off x="4781645" y="1395715"/>
            <a:ext cx="6768915" cy="4626943"/>
          </a:xfrm>
          <a:prstGeom prst="rect">
            <a:avLst/>
          </a:prstGeom>
        </p:spPr>
        <p:txBody>
          <a:bodyPr vert="horz" lIns="0" tIns="0" rIns="0" bIns="0" rtlCol="0">
            <a:noAutofit/>
          </a:bodyPr>
          <a:lstStyle/>
          <a:p>
            <a:pPr lvl="0"/>
            <a:r>
              <a:rPr lang="en-US" dirty="0"/>
              <a:t>Level 1 text bullet</a:t>
            </a:r>
          </a:p>
          <a:p>
            <a:pPr lvl="1"/>
            <a:r>
              <a:rPr lang="en-US" dirty="0"/>
              <a:t>Level 2 nested bullet</a:t>
            </a:r>
          </a:p>
          <a:p>
            <a:pPr lvl="2"/>
            <a:r>
              <a:rPr lang="en-US" dirty="0"/>
              <a:t>Third level optional paragraph description</a:t>
            </a:r>
          </a:p>
          <a:p>
            <a:pPr lvl="3"/>
            <a:r>
              <a:rPr lang="en-US" dirty="0"/>
              <a:t>Fourth level optional subhead</a:t>
            </a:r>
          </a:p>
          <a:p>
            <a:pPr lvl="4"/>
            <a:r>
              <a:rPr lang="en-US" sz="1400" i="1" dirty="0"/>
              <a:t>Level 5 source info</a:t>
            </a:r>
            <a:endParaRPr lang="en-US" dirty="0"/>
          </a:p>
        </p:txBody>
      </p:sp>
    </p:spTree>
    <p:extLst>
      <p:ext uri="{BB962C8B-B14F-4D97-AF65-F5344CB8AC3E}">
        <p14:creationId xmlns:p14="http://schemas.microsoft.com/office/powerpoint/2010/main" val="26162031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7" r:id="rId17"/>
    <p:sldLayoutId id="2147483778" r:id="rId18"/>
    <p:sldLayoutId id="2147483779" r:id="rId19"/>
    <p:sldLayoutId id="2147483780" r:id="rId20"/>
    <p:sldLayoutId id="2147483745" r:id="rId2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cap="all" spc="100" baseline="0">
          <a:solidFill>
            <a:schemeClr val="tx1"/>
          </a:solidFill>
          <a:latin typeface="oswald" charset="0"/>
          <a:ea typeface="+mj-ea"/>
          <a:cs typeface="+mj-cs"/>
        </a:defRPr>
      </a:lvl1pPr>
    </p:titleStyle>
    <p:bodyStyle>
      <a:lvl1pPr marL="171450" indent="-171450" algn="l" defTabSz="914400" rtl="0" eaLnBrk="1" latinLnBrk="0" hangingPunct="1">
        <a:lnSpc>
          <a:spcPct val="100000"/>
        </a:lnSpc>
        <a:spcBef>
          <a:spcPts val="600"/>
        </a:spcBef>
        <a:buFont typeface="Arial" charset="0"/>
        <a:buChar char="•"/>
        <a:defRPr sz="1400" i="0" kern="1200">
          <a:solidFill>
            <a:schemeClr val="tx1"/>
          </a:solidFill>
          <a:latin typeface="Calibri" charset="0"/>
          <a:ea typeface="Calibri" charset="0"/>
          <a:cs typeface="Calibri" charset="0"/>
        </a:defRPr>
      </a:lvl1pPr>
      <a:lvl2pPr marL="346075" indent="-165100" algn="l" defTabSz="914400" rtl="0" eaLnBrk="1" latinLnBrk="0" hangingPunct="1">
        <a:lnSpc>
          <a:spcPct val="100000"/>
        </a:lnSpc>
        <a:spcBef>
          <a:spcPts val="0"/>
        </a:spcBef>
        <a:spcAft>
          <a:spcPts val="900"/>
        </a:spcAft>
        <a:buFont typeface="LucidaGrande" charset="0"/>
        <a:buChar char="-"/>
        <a:tabLst/>
        <a:defRPr sz="1400" i="0" kern="1200" cap="none" spc="0" baseline="0">
          <a:solidFill>
            <a:schemeClr val="tx1"/>
          </a:solidFill>
          <a:latin typeface="Calibri" charset="0"/>
          <a:ea typeface="Calibri" charset="0"/>
          <a:cs typeface="Calibri" charset="0"/>
        </a:defRPr>
      </a:lvl2pPr>
      <a:lvl3pPr marL="0" indent="0" algn="l" defTabSz="914400" rtl="0" eaLnBrk="1" latinLnBrk="0" hangingPunct="1">
        <a:lnSpc>
          <a:spcPct val="100000"/>
        </a:lnSpc>
        <a:spcBef>
          <a:spcPts val="2400"/>
        </a:spcBef>
        <a:buFont typeface="Arial"/>
        <a:buNone/>
        <a:tabLst/>
        <a:defRPr sz="1200" i="1" kern="1200" baseline="0">
          <a:solidFill>
            <a:schemeClr val="tx1"/>
          </a:solidFill>
          <a:latin typeface="Georgia" charset="0"/>
          <a:ea typeface="Georgia" charset="0"/>
          <a:cs typeface="Georgia" charset="0"/>
        </a:defRPr>
      </a:lvl3pPr>
      <a:lvl4pPr marL="15875" indent="0" algn="l" defTabSz="914400" rtl="0" eaLnBrk="1" latinLnBrk="0" hangingPunct="1">
        <a:lnSpc>
          <a:spcPct val="100000"/>
        </a:lnSpc>
        <a:spcBef>
          <a:spcPts val="2400"/>
        </a:spcBef>
        <a:spcAft>
          <a:spcPts val="900"/>
        </a:spcAft>
        <a:buFont typeface="LucidaGrande" charset="0"/>
        <a:buNone/>
        <a:tabLst/>
        <a:defRPr sz="1400" kern="1200" cap="all" spc="100" baseline="0">
          <a:solidFill>
            <a:schemeClr val="accent2"/>
          </a:solidFill>
          <a:latin typeface="Oswald" charset="0"/>
          <a:ea typeface="Oswald" charset="0"/>
          <a:cs typeface="Oswald" charset="0"/>
        </a:defRPr>
      </a:lvl4pPr>
      <a:lvl5pPr marL="11113" indent="0" algn="l" defTabSz="914400" rtl="0" eaLnBrk="1" latinLnBrk="0" hangingPunct="1">
        <a:lnSpc>
          <a:spcPct val="90000"/>
        </a:lnSpc>
        <a:spcBef>
          <a:spcPts val="2400"/>
        </a:spcBef>
        <a:buFont typeface="Arial"/>
        <a:buNone/>
        <a:tabLst/>
        <a:defRPr sz="1200" i="1" kern="1200" baseline="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1" y="212963"/>
            <a:ext cx="10712578" cy="98130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7981" y="1610772"/>
            <a:ext cx="10712578" cy="4599528"/>
          </a:xfrm>
          <a:prstGeom prst="rect">
            <a:avLst/>
          </a:prstGeom>
        </p:spPr>
        <p:txBody>
          <a:bodyPr vert="horz" lIns="91440" tIns="45720" rIns="91440" bIns="45720" rtlCol="0">
            <a:normAutofit/>
          </a:bodyPr>
          <a:lstStyle/>
          <a:p>
            <a:pPr lvl="0"/>
            <a:r>
              <a:rPr lang="en-US" dirty="0"/>
              <a:t>Level 1 text. Bullet is optional and may be removed. Click “indent more” to access additional type styles.</a:t>
            </a:r>
          </a:p>
          <a:p>
            <a:pPr lvl="1"/>
            <a:r>
              <a:rPr lang="en-US" dirty="0"/>
              <a:t>Level 2 nested bullet</a:t>
            </a:r>
          </a:p>
          <a:p>
            <a:pPr lvl="2"/>
            <a:r>
              <a:rPr lang="en-US" dirty="0"/>
              <a:t>Third level optional descriptive paragraph</a:t>
            </a:r>
          </a:p>
          <a:p>
            <a:pPr lvl="3"/>
            <a:r>
              <a:rPr lang="en-US" dirty="0"/>
              <a:t>Fourth level optional subhead</a:t>
            </a:r>
          </a:p>
          <a:p>
            <a:pPr lvl="4"/>
            <a:r>
              <a:rPr lang="en-US" dirty="0"/>
              <a:t>Fifth level source info</a:t>
            </a:r>
          </a:p>
        </p:txBody>
      </p:sp>
      <p:sp>
        <p:nvSpPr>
          <p:cNvPr id="7" name="Rectangle 6"/>
          <p:cNvSpPr/>
          <p:nvPr/>
        </p:nvSpPr>
        <p:spPr bwMode="auto">
          <a:xfrm>
            <a:off x="0" y="4"/>
            <a:ext cx="365665"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1"/>
                </a:solidFill>
              </a:rPr>
              <a:t> </a:t>
            </a:r>
          </a:p>
        </p:txBody>
      </p:sp>
      <p:cxnSp>
        <p:nvCxnSpPr>
          <p:cNvPr id="10" name="Straight Connector 9"/>
          <p:cNvCxnSpPr/>
          <p:nvPr/>
        </p:nvCxnSpPr>
        <p:spPr>
          <a:xfrm>
            <a:off x="883250" y="1276283"/>
            <a:ext cx="106673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lide Number Placeholder 2"/>
          <p:cNvSpPr>
            <a:spLocks noGrp="1"/>
          </p:cNvSpPr>
          <p:nvPr>
            <p:ph type="sldNum" sz="quarter" idx="4"/>
          </p:nvPr>
        </p:nvSpPr>
        <p:spPr>
          <a:xfrm>
            <a:off x="11089181" y="6400800"/>
            <a:ext cx="46137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12" name="Footer Placeholder 3"/>
          <p:cNvSpPr>
            <a:spLocks noGrp="1"/>
          </p:cNvSpPr>
          <p:nvPr>
            <p:ph type="ftr" sz="quarter" idx="3"/>
          </p:nvPr>
        </p:nvSpPr>
        <p:spPr>
          <a:xfrm>
            <a:off x="837984" y="6400455"/>
            <a:ext cx="10251200" cy="457549"/>
          </a:xfrm>
          <a:prstGeom prst="rect">
            <a:avLst/>
          </a:prstGeom>
        </p:spPr>
        <p:txBody>
          <a:bodyPr anchor="ctr"/>
          <a:lstStyle>
            <a:lvl1pPr>
              <a:defRPr sz="700" i="1">
                <a:latin typeface="Georgia" charset="0"/>
                <a:ea typeface="Georgia" charset="0"/>
                <a:cs typeface="Georgia" charset="0"/>
              </a:defRPr>
            </a:lvl1pPr>
          </a:lstStyle>
          <a:p>
            <a:r>
              <a:rPr lang="en-US" dirty="0"/>
              <a:t>Data as of 05/05/17</a:t>
            </a:r>
          </a:p>
        </p:txBody>
      </p:sp>
      <p:cxnSp>
        <p:nvCxnSpPr>
          <p:cNvPr id="13" name="Straight Connector 12"/>
          <p:cNvCxnSpPr/>
          <p:nvPr/>
        </p:nvCxnSpPr>
        <p:spPr>
          <a:xfrm>
            <a:off x="837981" y="6400451"/>
            <a:ext cx="1071257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559156"/>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ftr="0" dt="0"/>
  <p:txStyles>
    <p:titleStyle>
      <a:lvl1pPr algn="l" defTabSz="914400" rtl="0" eaLnBrk="1" latinLnBrk="0" hangingPunct="1">
        <a:lnSpc>
          <a:spcPct val="90000"/>
        </a:lnSpc>
        <a:spcBef>
          <a:spcPct val="0"/>
        </a:spcBef>
        <a:buNone/>
        <a:defRPr sz="2400" kern="1200" cap="all" spc="100" baseline="0">
          <a:solidFill>
            <a:schemeClr val="tx1"/>
          </a:solidFill>
          <a:latin typeface="Oswald" charset="0"/>
          <a:ea typeface="Oswald" charset="0"/>
          <a:cs typeface="Oswald" charset="0"/>
        </a:defRPr>
      </a:lvl1pPr>
    </p:titleStyle>
    <p:bodyStyle>
      <a:lvl1pPr marL="285750" indent="-285750" algn="l" defTabSz="914400" rtl="0" eaLnBrk="1" latinLnBrk="0" hangingPunct="1">
        <a:lnSpc>
          <a:spcPct val="100000"/>
        </a:lnSpc>
        <a:spcBef>
          <a:spcPts val="600"/>
        </a:spcBef>
        <a:spcAft>
          <a:spcPts val="0"/>
        </a:spcAft>
        <a:buFont typeface="Arial" charset="0"/>
        <a:buChar char="•"/>
        <a:defRPr sz="1400" i="0" kern="1200" baseline="0">
          <a:solidFill>
            <a:schemeClr val="tx1"/>
          </a:solidFill>
          <a:latin typeface="Calibri" charset="0"/>
          <a:ea typeface="Calibri" charset="0"/>
          <a:cs typeface="Calibri" charset="0"/>
        </a:defRPr>
      </a:lvl1pPr>
      <a:lvl2pPr marL="576263" indent="-279400" algn="l" defTabSz="914400" rtl="0" eaLnBrk="1" latinLnBrk="0" hangingPunct="1">
        <a:lnSpc>
          <a:spcPct val="100000"/>
        </a:lnSpc>
        <a:spcBef>
          <a:spcPts val="0"/>
        </a:spcBef>
        <a:spcAft>
          <a:spcPts val="0"/>
        </a:spcAft>
        <a:buFont typeface="LucidaGrande" charset="0"/>
        <a:buChar char="-"/>
        <a:tabLst/>
        <a:defRPr sz="1400" i="0" kern="1200" cap="none" spc="0" baseline="0">
          <a:solidFill>
            <a:schemeClr val="tx1"/>
          </a:solidFill>
          <a:latin typeface="Calibri" charset="0"/>
          <a:ea typeface="Calibri" charset="0"/>
          <a:cs typeface="Calibri" charset="0"/>
        </a:defRPr>
      </a:lvl2pPr>
      <a:lvl3pPr marL="0" indent="0" algn="l" defTabSz="914400" rtl="0" eaLnBrk="1" latinLnBrk="0" hangingPunct="1">
        <a:lnSpc>
          <a:spcPct val="100000"/>
        </a:lnSpc>
        <a:spcBef>
          <a:spcPts val="2400"/>
        </a:spcBef>
        <a:spcAft>
          <a:spcPts val="900"/>
        </a:spcAft>
        <a:buFont typeface="Arial"/>
        <a:buNone/>
        <a:tabLst/>
        <a:defRPr sz="1200" i="1" kern="1200">
          <a:solidFill>
            <a:schemeClr val="tx1"/>
          </a:solidFill>
          <a:latin typeface="Georgia" charset="0"/>
          <a:ea typeface="Georgia" charset="0"/>
          <a:cs typeface="Georgia" charset="0"/>
        </a:defRPr>
      </a:lvl3pPr>
      <a:lvl4pPr marL="15875" indent="0" algn="l" defTabSz="914400" rtl="0" eaLnBrk="1" latinLnBrk="0" hangingPunct="1">
        <a:lnSpc>
          <a:spcPct val="100000"/>
        </a:lnSpc>
        <a:spcBef>
          <a:spcPts val="2400"/>
        </a:spcBef>
        <a:buFont typeface="LucidaGrande" charset="0"/>
        <a:buNone/>
        <a:tabLst/>
        <a:defRPr sz="1400" kern="1200" cap="all" spc="100" baseline="0">
          <a:solidFill>
            <a:schemeClr val="accent2"/>
          </a:solidFill>
          <a:latin typeface="Oswald" charset="0"/>
          <a:ea typeface="Oswald" charset="0"/>
          <a:cs typeface="Oswald" charset="0"/>
        </a:defRPr>
      </a:lvl4pPr>
      <a:lvl5pPr marL="0" indent="0" algn="l" defTabSz="914400" rtl="0" eaLnBrk="1" latinLnBrk="0" hangingPunct="1">
        <a:lnSpc>
          <a:spcPct val="100000"/>
        </a:lnSpc>
        <a:spcBef>
          <a:spcPts val="1200"/>
        </a:spcBef>
        <a:buFont typeface="Arial"/>
        <a:buNone/>
        <a:tabLst/>
        <a:defRPr sz="1200" i="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81642" y="414779"/>
            <a:ext cx="6768917" cy="576218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LEVEL 1 TITLE</a:t>
            </a:r>
          </a:p>
          <a:p>
            <a:pPr marL="11113" marR="0" lvl="1"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All text should be white. Pull quote goes here. All text should be white. Pull quote goes here. </a:t>
            </a:r>
            <a:br>
              <a:rPr lang="en-US" dirty="0"/>
            </a:br>
            <a:r>
              <a:rPr lang="en-US" dirty="0"/>
              <a:t>All text should be white.”</a:t>
            </a:r>
          </a:p>
          <a:p>
            <a:pPr marL="0" marR="0" lvl="2"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PERSON BEING QUOTED</a:t>
            </a:r>
          </a:p>
        </p:txBody>
      </p:sp>
      <p:pic>
        <p:nvPicPr>
          <p:cNvPr id="7" name="Picture 6"/>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16929" y="0"/>
            <a:ext cx="4215302" cy="6858000"/>
          </a:xfrm>
          <a:prstGeom prst="rect">
            <a:avLst/>
          </a:prstGeom>
        </p:spPr>
      </p:pic>
      <p:sp>
        <p:nvSpPr>
          <p:cNvPr id="8" name="Rectangle 7"/>
          <p:cNvSpPr/>
          <p:nvPr/>
        </p:nvSpPr>
        <p:spPr bwMode="auto">
          <a:xfrm>
            <a:off x="0" y="4"/>
            <a:ext cx="365665"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2"/>
                </a:solidFill>
              </a:rPr>
              <a:t> </a:t>
            </a:r>
          </a:p>
        </p:txBody>
      </p:sp>
      <p:sp>
        <p:nvSpPr>
          <p:cNvPr id="14" name="Slide Number Placeholder 15"/>
          <p:cNvSpPr>
            <a:spLocks noGrp="1"/>
          </p:cNvSpPr>
          <p:nvPr>
            <p:ph type="sldNum" sz="quarter" idx="4"/>
          </p:nvPr>
        </p:nvSpPr>
        <p:spPr>
          <a:xfrm>
            <a:off x="11089181" y="6400800"/>
            <a:ext cx="461378" cy="457200"/>
          </a:xfrm>
          <a:prstGeom prst="rect">
            <a:avLst/>
          </a:prstGeom>
        </p:spPr>
        <p:txBody>
          <a:bodyPr vert="horz" lIns="91440" tIns="45720" rIns="91440" bIns="4572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15" name="Footer Placeholder 13"/>
          <p:cNvSpPr>
            <a:spLocks noGrp="1"/>
          </p:cNvSpPr>
          <p:nvPr>
            <p:ph type="ftr" sz="quarter" idx="3"/>
          </p:nvPr>
        </p:nvSpPr>
        <p:spPr>
          <a:xfrm>
            <a:off x="4781646" y="6400457"/>
            <a:ext cx="6307537"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smtClean="0"/>
              <a:t>Data as of 05/05/17</a:t>
            </a:r>
            <a:endParaRPr lang="en-US" dirty="0"/>
          </a:p>
        </p:txBody>
      </p:sp>
      <p:cxnSp>
        <p:nvCxnSpPr>
          <p:cNvPr id="16" name="Straight Connector 15"/>
          <p:cNvCxnSpPr/>
          <p:nvPr/>
        </p:nvCxnSpPr>
        <p:spPr>
          <a:xfrm>
            <a:off x="4781647" y="6400451"/>
            <a:ext cx="676891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096663"/>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1000" kern="1200" cap="all" spc="100" baseline="0">
          <a:solidFill>
            <a:schemeClr val="bg1"/>
          </a:solidFill>
          <a:latin typeface="Oswald" charset="0"/>
          <a:ea typeface="Oswald" charset="0"/>
          <a:cs typeface="Oswald" charset="0"/>
        </a:defRPr>
      </a:lvl1pPr>
      <a:lvl2pPr marL="11113"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2000" i="1" kern="1200">
          <a:solidFill>
            <a:schemeClr val="bg1"/>
          </a:solidFill>
          <a:latin typeface="Georgia" charset="0"/>
          <a:ea typeface="Georgia" charset="0"/>
          <a:cs typeface="Georgia" charset="0"/>
        </a:defRPr>
      </a:lvl2pPr>
      <a:lvl3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1000" kern="1200" cap="all" spc="100" baseline="0">
          <a:solidFill>
            <a:schemeClr val="bg1"/>
          </a:solidFill>
          <a:latin typeface="Oswald" charset="0"/>
          <a:ea typeface="Oswald" charset="0"/>
          <a:cs typeface="Oswal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9715" y="863885"/>
            <a:ext cx="7913639" cy="2387600"/>
          </a:xfrm>
        </p:spPr>
        <p:txBody>
          <a:bodyPr/>
          <a:lstStyle/>
          <a:p>
            <a:r>
              <a:rPr lang="en-US" sz="4000" cap="none" dirty="0" smtClean="0">
                <a:latin typeface="Arial" panose="020B0604020202020204" pitchFamily="34" charset="0"/>
                <a:cs typeface="Arial" panose="020B0604020202020204" pitchFamily="34" charset="0"/>
              </a:rPr>
              <a:t>Connecting Federal and State Financial Data</a:t>
            </a:r>
            <a:endParaRPr lang="en-US" sz="4000" cap="none" dirty="0">
              <a:latin typeface="Arial" panose="020B0604020202020204" pitchFamily="34" charset="0"/>
              <a:cs typeface="Arial" panose="020B0604020202020204" pitchFamily="34" charset="0"/>
            </a:endParaRPr>
          </a:p>
        </p:txBody>
      </p:sp>
      <p:sp>
        <p:nvSpPr>
          <p:cNvPr id="4" name="Text Placeholder 3"/>
          <p:cNvSpPr>
            <a:spLocks noGrp="1"/>
          </p:cNvSpPr>
          <p:nvPr>
            <p:ph type="body" sz="quarter" idx="10"/>
          </p:nvPr>
        </p:nvSpPr>
        <p:spPr>
          <a:xfrm>
            <a:off x="4229716" y="3407905"/>
            <a:ext cx="5008846" cy="522651"/>
          </a:xfrm>
        </p:spPr>
        <p:txBody>
          <a:bodyPr>
            <a:normAutofit/>
          </a:bodyPr>
          <a:lstStyle/>
          <a:p>
            <a:r>
              <a:rPr lang="en-US" dirty="0" smtClean="0"/>
              <a:t>USAspending.gov pilot with the state of Connecticut</a:t>
            </a:r>
            <a:endParaRPr lang="en-US" dirty="0"/>
          </a:p>
          <a:p>
            <a:r>
              <a:rPr lang="en-US" dirty="0" smtClean="0"/>
              <a:t>August </a:t>
            </a:r>
            <a:r>
              <a:rPr lang="en-US" dirty="0"/>
              <a:t>2017</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 y="4091850"/>
            <a:ext cx="12188825" cy="2773111"/>
          </a:xfrm>
          <a:prstGeom prst="rect">
            <a:avLst/>
          </a:prstGeom>
        </p:spPr>
      </p:pic>
    </p:spTree>
    <p:extLst>
      <p:ext uri="{BB962C8B-B14F-4D97-AF65-F5344CB8AC3E}">
        <p14:creationId xmlns:p14="http://schemas.microsoft.com/office/powerpoint/2010/main" val="2681428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1893" y="1407445"/>
            <a:ext cx="5533127" cy="3332997"/>
          </a:xfrm>
        </p:spPr>
        <p:txBody>
          <a:bodyPr/>
          <a:lstStyle/>
          <a:p>
            <a:endParaRPr lang="en-US" dirty="0"/>
          </a:p>
          <a:p>
            <a:pPr marL="342900" indent="-342900">
              <a:buAutoNum type="arabicPeriod"/>
            </a:pPr>
            <a:r>
              <a:rPr lang="en-US" dirty="0" smtClean="0"/>
              <a:t>objective</a:t>
            </a:r>
          </a:p>
          <a:p>
            <a:pPr marL="342900" indent="-342900">
              <a:buAutoNum type="arabicPeriod"/>
            </a:pPr>
            <a:r>
              <a:rPr lang="en-US" dirty="0" smtClean="0"/>
              <a:t>method</a:t>
            </a:r>
          </a:p>
          <a:p>
            <a:pPr marL="342900" indent="-342900">
              <a:buAutoNum type="arabicPeriod"/>
            </a:pPr>
            <a:r>
              <a:rPr lang="en-US" dirty="0" smtClean="0"/>
              <a:t>roadblocks</a:t>
            </a:r>
          </a:p>
          <a:p>
            <a:pPr marL="342900" indent="-342900">
              <a:buAutoNum type="arabicPeriod"/>
            </a:pPr>
            <a:r>
              <a:rPr lang="en-US" dirty="0" smtClean="0"/>
              <a:t>solution</a:t>
            </a:r>
          </a:p>
          <a:p>
            <a:pPr marL="342900" indent="-342900">
              <a:buAutoNum type="arabicPeriod"/>
            </a:pPr>
            <a:r>
              <a:rPr lang="en-US" dirty="0" smtClean="0"/>
              <a:t>conclusion</a:t>
            </a:r>
            <a:endParaRPr lang="en-US" dirty="0"/>
          </a:p>
          <a:p>
            <a:endParaRPr lang="en-US" dirty="0"/>
          </a:p>
          <a:p>
            <a:pPr marL="342900" indent="-342900">
              <a:buAutoNum type="arabicPeriod"/>
            </a:pPr>
            <a:endParaRPr lang="en-US" dirty="0"/>
          </a:p>
        </p:txBody>
      </p:sp>
      <p:sp>
        <p:nvSpPr>
          <p:cNvPr id="7" name="Title 6"/>
          <p:cNvSpPr>
            <a:spLocks noGrp="1"/>
          </p:cNvSpPr>
          <p:nvPr>
            <p:ph type="title"/>
          </p:nvPr>
        </p:nvSpPr>
        <p:spPr/>
        <p:txBody>
          <a:bodyPr/>
          <a:lstStyle/>
          <a:p>
            <a:r>
              <a:rPr lang="en-US" dirty="0"/>
              <a:t>Overview</a:t>
            </a:r>
          </a:p>
        </p:txBody>
      </p:sp>
      <p:pic>
        <p:nvPicPr>
          <p:cNvPr id="2" name="Picture Placeholder 1"/>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34961" r="31963"/>
          <a:stretch/>
        </p:blipFill>
        <p:spPr>
          <a:xfrm>
            <a:off x="-16338" y="2"/>
            <a:ext cx="4314263" cy="6857999"/>
          </a:xfrm>
        </p:spPr>
      </p:pic>
    </p:spTree>
    <p:extLst>
      <p:ext uri="{BB962C8B-B14F-4D97-AF65-F5344CB8AC3E}">
        <p14:creationId xmlns:p14="http://schemas.microsoft.com/office/powerpoint/2010/main" val="1928479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2"/>
          <p:cNvSpPr>
            <a:spLocks noGrp="1"/>
          </p:cNvSpPr>
          <p:nvPr>
            <p:ph idx="1"/>
          </p:nvPr>
        </p:nvSpPr>
        <p:spPr>
          <a:xfrm>
            <a:off x="841445" y="990600"/>
            <a:ext cx="9620630" cy="4599528"/>
          </a:xfrm>
        </p:spPr>
        <p:txBody>
          <a:bodyPr>
            <a:normAutofit/>
          </a:bodyPr>
          <a:lstStyle/>
          <a:p>
            <a:pPr marL="0" indent="0">
              <a:spcBef>
                <a:spcPts val="0"/>
              </a:spcBef>
              <a:buClr>
                <a:srgbClr val="133156"/>
              </a:buClr>
              <a:buNone/>
            </a:pPr>
            <a:r>
              <a:rPr lang="en-US" sz="1600" b="1" dirty="0" smtClean="0">
                <a:latin typeface="Franklin Gothic Book" panose="020B0503020102020204" pitchFamily="34" charset="0"/>
                <a:cs typeface="Arial" panose="020B0604020202020204" pitchFamily="34" charset="0"/>
              </a:rPr>
              <a:t>Objective</a:t>
            </a:r>
          </a:p>
          <a:p>
            <a:pPr marL="0" indent="0">
              <a:spcBef>
                <a:spcPts val="0"/>
              </a:spcBef>
              <a:spcAft>
                <a:spcPts val="1200"/>
              </a:spcAft>
              <a:buClr>
                <a:srgbClr val="133156"/>
              </a:buClr>
              <a:buNone/>
            </a:pPr>
            <a:r>
              <a:rPr lang="en-US" sz="1600" dirty="0" smtClean="0">
                <a:latin typeface="Franklin Gothic Book" panose="020B0503020102020204" pitchFamily="34" charset="0"/>
                <a:cs typeface="Arial" panose="020B0604020202020204" pitchFamily="34" charset="0"/>
              </a:rPr>
              <a:t>To test the accuracy of connecting </a:t>
            </a:r>
            <a:r>
              <a:rPr lang="en-US" sz="1600" dirty="0" err="1" smtClean="0">
                <a:latin typeface="Franklin Gothic Book" panose="020B0503020102020204" pitchFamily="34" charset="0"/>
                <a:cs typeface="Arial" panose="020B0604020202020204" pitchFamily="34" charset="0"/>
              </a:rPr>
              <a:t>USAspending</a:t>
            </a:r>
            <a:r>
              <a:rPr lang="en-US" sz="1600" dirty="0" smtClean="0">
                <a:latin typeface="Franklin Gothic Book" panose="020B0503020102020204" pitchFamily="34" charset="0"/>
                <a:cs typeface="Arial" panose="020B0604020202020204" pitchFamily="34" charset="0"/>
              </a:rPr>
              <a:t> data with state-level financial data from Connecticut.</a:t>
            </a:r>
          </a:p>
          <a:p>
            <a:pPr marL="0" indent="0">
              <a:spcBef>
                <a:spcPts val="0"/>
              </a:spcBef>
              <a:buClr>
                <a:srgbClr val="133156"/>
              </a:buClr>
              <a:buNone/>
            </a:pPr>
            <a:r>
              <a:rPr lang="en-US" sz="1600" b="1" dirty="0" smtClean="0">
                <a:latin typeface="Franklin Gothic Book" panose="020B0503020102020204" pitchFamily="34" charset="0"/>
                <a:cs typeface="Arial" panose="020B0604020202020204" pitchFamily="34" charset="0"/>
              </a:rPr>
              <a:t>Problem</a:t>
            </a:r>
          </a:p>
          <a:p>
            <a:pPr marL="0" indent="0">
              <a:spcBef>
                <a:spcPts val="0"/>
              </a:spcBef>
              <a:spcAft>
                <a:spcPts val="1200"/>
              </a:spcAft>
              <a:buClr>
                <a:srgbClr val="133156"/>
              </a:buClr>
              <a:buNone/>
            </a:pPr>
            <a:r>
              <a:rPr lang="en-US" sz="1600" dirty="0" err="1" smtClean="0">
                <a:latin typeface="Franklin Gothic Book" panose="020B0503020102020204" pitchFamily="34" charset="0"/>
                <a:cs typeface="Arial" panose="020B0604020202020204" pitchFamily="34" charset="0"/>
              </a:rPr>
              <a:t>USAspending</a:t>
            </a:r>
            <a:r>
              <a:rPr lang="en-US" sz="1600" dirty="0" smtClean="0">
                <a:latin typeface="Franklin Gothic Book" panose="020B0503020102020204" pitchFamily="34" charset="0"/>
                <a:cs typeface="Arial" panose="020B0604020202020204" pitchFamily="34" charset="0"/>
              </a:rPr>
              <a:t> and Connecticut financial data do not contain a unique identifier that would allow joining at the award level. </a:t>
            </a:r>
          </a:p>
          <a:p>
            <a:pPr marL="0" indent="0">
              <a:spcBef>
                <a:spcPts val="0"/>
              </a:spcBef>
              <a:buClr>
                <a:srgbClr val="133156"/>
              </a:buClr>
              <a:buNone/>
            </a:pPr>
            <a:r>
              <a:rPr lang="en-US" sz="1600" b="1" dirty="0" smtClean="0">
                <a:latin typeface="Franklin Gothic Book" panose="020B0503020102020204" pitchFamily="34" charset="0"/>
                <a:cs typeface="Arial" panose="020B0604020202020204" pitchFamily="34" charset="0"/>
              </a:rPr>
              <a:t>Approach</a:t>
            </a:r>
            <a:endParaRPr lang="en-US" sz="1600" b="1" dirty="0">
              <a:latin typeface="Franklin Gothic Book" panose="020B0503020102020204" pitchFamily="34" charset="0"/>
              <a:cs typeface="Arial" panose="020B0604020202020204" pitchFamily="34" charset="0"/>
            </a:endParaRPr>
          </a:p>
          <a:p>
            <a:pPr marL="0" indent="0">
              <a:spcBef>
                <a:spcPts val="0"/>
              </a:spcBef>
              <a:spcAft>
                <a:spcPts val="1200"/>
              </a:spcAft>
              <a:buClr>
                <a:srgbClr val="133156"/>
              </a:buClr>
              <a:buNone/>
            </a:pPr>
            <a:r>
              <a:rPr lang="en-US" sz="1600" dirty="0" smtClean="0">
                <a:latin typeface="Franklin Gothic Book" panose="020B0503020102020204" pitchFamily="34" charset="0"/>
                <a:cs typeface="Arial" panose="020B0604020202020204" pitchFamily="34" charset="0"/>
              </a:rPr>
              <a:t>As a result, we identified the common data between the two datasets that would produce the lowest level of granularity.</a:t>
            </a:r>
          </a:p>
          <a:p>
            <a:pPr marL="360294" lvl="1" indent="-185669">
              <a:spcAft>
                <a:spcPts val="1200"/>
              </a:spcAft>
              <a:buClr>
                <a:srgbClr val="133156"/>
              </a:buClr>
              <a:buFont typeface="Webdings" panose="05030102010509060703" pitchFamily="18" charset="2"/>
              <a:buChar char=""/>
            </a:pPr>
            <a:r>
              <a:rPr lang="en-US" sz="1600" dirty="0" err="1" smtClean="0">
                <a:latin typeface="Franklin Gothic Book" panose="020B0503020102020204" pitchFamily="34" charset="0"/>
                <a:cs typeface="Arial" panose="020B0604020202020204" pitchFamily="34" charset="0"/>
              </a:rPr>
              <a:t>USAspending</a:t>
            </a:r>
            <a:r>
              <a:rPr lang="en-US" sz="1600" dirty="0" smtClean="0">
                <a:latin typeface="Franklin Gothic Book" panose="020B0503020102020204" pitchFamily="34" charset="0"/>
                <a:cs typeface="Arial" panose="020B0604020202020204" pitchFamily="34" charset="0"/>
              </a:rPr>
              <a:t> contains a </a:t>
            </a:r>
            <a:r>
              <a:rPr lang="en-US" sz="1600" dirty="0" err="1" smtClean="0">
                <a:latin typeface="Franklin Gothic Book" panose="020B0503020102020204" pitchFamily="34" charset="0"/>
                <a:cs typeface="Arial" panose="020B0604020202020204" pitchFamily="34" charset="0"/>
              </a:rPr>
              <a:t>CFDA</a:t>
            </a:r>
            <a:r>
              <a:rPr lang="en-US" sz="1600" dirty="0" smtClean="0">
                <a:latin typeface="Franklin Gothic Book" panose="020B0503020102020204" pitchFamily="34" charset="0"/>
                <a:cs typeface="Arial" panose="020B0604020202020204" pitchFamily="34" charset="0"/>
              </a:rPr>
              <a:t> number, which is a unique number assigned to each assistance program administered by a department within the federal government. Connecticut data contains a SID number, which is a Special Identification Code assigned by Connecticut’s Central Accounting for each specific appropriation.</a:t>
            </a:r>
          </a:p>
          <a:p>
            <a:pPr marL="360294" lvl="1" indent="-185669">
              <a:spcAft>
                <a:spcPts val="1200"/>
              </a:spcAft>
              <a:buClr>
                <a:srgbClr val="133156"/>
              </a:buClr>
              <a:buFont typeface="Webdings" panose="05030102010509060703" pitchFamily="18" charset="2"/>
              <a:buChar char=""/>
            </a:pPr>
            <a:r>
              <a:rPr lang="en-US" sz="1600" dirty="0" smtClean="0">
                <a:latin typeface="Franklin Gothic Book" panose="020B0503020102020204" pitchFamily="34" charset="0"/>
                <a:cs typeface="Arial" panose="020B0604020202020204" pitchFamily="34" charset="0"/>
              </a:rPr>
              <a:t>There are multiple </a:t>
            </a:r>
            <a:r>
              <a:rPr lang="en-US" sz="1600" dirty="0" err="1" smtClean="0">
                <a:latin typeface="Franklin Gothic Book" panose="020B0503020102020204" pitchFamily="34" charset="0"/>
                <a:cs typeface="Arial" panose="020B0604020202020204" pitchFamily="34" charset="0"/>
              </a:rPr>
              <a:t>SIDs</a:t>
            </a:r>
            <a:r>
              <a:rPr lang="en-US" sz="1600" dirty="0" smtClean="0">
                <a:latin typeface="Franklin Gothic Book" panose="020B0503020102020204" pitchFamily="34" charset="0"/>
                <a:cs typeface="Arial" panose="020B0604020202020204" pitchFamily="34" charset="0"/>
              </a:rPr>
              <a:t> per </a:t>
            </a:r>
            <a:r>
              <a:rPr lang="en-US" sz="1600" dirty="0" err="1" smtClean="0">
                <a:latin typeface="Franklin Gothic Book" panose="020B0503020102020204" pitchFamily="34" charset="0"/>
                <a:cs typeface="Arial" panose="020B0604020202020204" pitchFamily="34" charset="0"/>
              </a:rPr>
              <a:t>CFDA</a:t>
            </a:r>
            <a:r>
              <a:rPr lang="en-US" sz="1600" dirty="0" smtClean="0">
                <a:latin typeface="Franklin Gothic Book" panose="020B0503020102020204" pitchFamily="34" charset="0"/>
                <a:cs typeface="Arial" panose="020B0604020202020204" pitchFamily="34" charset="0"/>
              </a:rPr>
              <a:t>, so a one-to-one match was not possible. However, we were able to aggregate </a:t>
            </a:r>
            <a:r>
              <a:rPr lang="en-US" sz="1600" dirty="0" err="1" smtClean="0">
                <a:latin typeface="Franklin Gothic Book" panose="020B0503020102020204" pitchFamily="34" charset="0"/>
                <a:cs typeface="Arial" panose="020B0604020202020204" pitchFamily="34" charset="0"/>
              </a:rPr>
              <a:t>SIDs</a:t>
            </a:r>
            <a:r>
              <a:rPr lang="en-US" sz="1600" dirty="0" smtClean="0">
                <a:latin typeface="Franklin Gothic Book" panose="020B0503020102020204" pitchFamily="34" charset="0"/>
                <a:cs typeface="Arial" panose="020B0604020202020204" pitchFamily="34" charset="0"/>
              </a:rPr>
              <a:t> within the same </a:t>
            </a:r>
            <a:r>
              <a:rPr lang="en-US" sz="1600" dirty="0" err="1" smtClean="0">
                <a:latin typeface="Franklin Gothic Book" panose="020B0503020102020204" pitchFamily="34" charset="0"/>
                <a:cs typeface="Arial" panose="020B0604020202020204" pitchFamily="34" charset="0"/>
              </a:rPr>
              <a:t>CFDA</a:t>
            </a:r>
            <a:r>
              <a:rPr lang="en-US" sz="1600" dirty="0" smtClean="0">
                <a:latin typeface="Franklin Gothic Book" panose="020B0503020102020204" pitchFamily="34" charset="0"/>
                <a:cs typeface="Arial" panose="020B0604020202020204" pitchFamily="34" charset="0"/>
              </a:rPr>
              <a:t> family to compare Connecticut’s equivalent of a </a:t>
            </a:r>
            <a:r>
              <a:rPr lang="en-US" sz="1600" dirty="0" err="1" smtClean="0">
                <a:latin typeface="Franklin Gothic Book" panose="020B0503020102020204" pitchFamily="34" charset="0"/>
                <a:cs typeface="Arial" panose="020B0604020202020204" pitchFamily="34" charset="0"/>
              </a:rPr>
              <a:t>CFDA</a:t>
            </a:r>
            <a:r>
              <a:rPr lang="en-US" sz="1600" dirty="0" smtClean="0">
                <a:latin typeface="Franklin Gothic Book" panose="020B0503020102020204" pitchFamily="34" charset="0"/>
                <a:cs typeface="Arial" panose="020B0604020202020204" pitchFamily="34" charset="0"/>
              </a:rPr>
              <a:t> to USG’s </a:t>
            </a:r>
            <a:r>
              <a:rPr lang="en-US" sz="1600" dirty="0" err="1" smtClean="0">
                <a:latin typeface="Franklin Gothic Book" panose="020B0503020102020204" pitchFamily="34" charset="0"/>
                <a:cs typeface="Arial" panose="020B0604020202020204" pitchFamily="34" charset="0"/>
              </a:rPr>
              <a:t>CFDA</a:t>
            </a:r>
            <a:r>
              <a:rPr lang="en-US" sz="1600" dirty="0" smtClean="0">
                <a:latin typeface="Franklin Gothic Book" panose="020B0503020102020204" pitchFamily="34" charset="0"/>
                <a:cs typeface="Arial" panose="020B0604020202020204" pitchFamily="34" charset="0"/>
              </a:rPr>
              <a:t> using total dollars spent as a comparison.</a:t>
            </a:r>
          </a:p>
          <a:p>
            <a:pPr marL="185669" indent="-185669">
              <a:spcBef>
                <a:spcPts val="0"/>
              </a:spcBef>
              <a:spcAft>
                <a:spcPts val="1200"/>
              </a:spcAft>
              <a:buClr>
                <a:srgbClr val="133156"/>
              </a:buClr>
              <a:buFont typeface="Webdings" panose="05030102010509060703" pitchFamily="18" charset="2"/>
              <a:buChar char=""/>
            </a:pPr>
            <a:endParaRPr lang="en-US" sz="1600" dirty="0">
              <a:latin typeface="Franklin Gothic Book" panose="020B0503020102020204" pitchFamily="34" charset="0"/>
              <a:cs typeface="Arial" panose="020B0604020202020204" pitchFamily="34" charset="0"/>
            </a:endParaRPr>
          </a:p>
        </p:txBody>
      </p:sp>
      <p:sp>
        <p:nvSpPr>
          <p:cNvPr id="61" name="Title 12"/>
          <p:cNvSpPr txBox="1">
            <a:spLocks/>
          </p:cNvSpPr>
          <p:nvPr/>
        </p:nvSpPr>
        <p:spPr>
          <a:xfrm>
            <a:off x="837982" y="365132"/>
            <a:ext cx="10512862" cy="37281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400" kern="1200" cap="all" spc="100" baseline="0">
                <a:solidFill>
                  <a:schemeClr val="tx1"/>
                </a:solidFill>
                <a:latin typeface="Franklin Gothic Book" panose="020B0503020102020204" pitchFamily="34" charset="0"/>
                <a:ea typeface="+mj-ea"/>
                <a:cs typeface="Arial" panose="020B0604020202020204" pitchFamily="34" charset="0"/>
              </a:defRPr>
            </a:lvl1pPr>
          </a:lstStyle>
          <a:p>
            <a:r>
              <a:rPr lang="en-US" b="1" dirty="0" smtClean="0"/>
              <a:t>OBJECTIVE and approach</a:t>
            </a:r>
            <a:endParaRPr lang="en-US" b="1" dirty="0"/>
          </a:p>
        </p:txBody>
      </p:sp>
      <p:sp>
        <p:nvSpPr>
          <p:cNvPr id="23" name="Slide Number Placeholder 4"/>
          <p:cNvSpPr txBox="1">
            <a:spLocks/>
          </p:cNvSpPr>
          <p:nvPr/>
        </p:nvSpPr>
        <p:spPr>
          <a:xfrm>
            <a:off x="11196494" y="6501245"/>
            <a:ext cx="461378"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CE6E22-E655-5947-A8B4-6F095FBA2C12}" type="slidenum">
              <a:rPr lang="en-US" sz="1000" smtClean="0">
                <a:latin typeface="Arial" panose="020B0604020202020204" pitchFamily="34" charset="0"/>
                <a:cs typeface="Arial" panose="020B0604020202020204" pitchFamily="34" charset="0"/>
              </a:rPr>
              <a:pPr/>
              <a:t>3</a:t>
            </a:fld>
            <a:endParaRPr lang="en-US" sz="1000" dirty="0">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2" y="5410200"/>
            <a:ext cx="6831356" cy="700774"/>
          </a:xfrm>
          <a:prstGeom prst="rect">
            <a:avLst/>
          </a:prstGeom>
          <a:noFill/>
          <a:ln w="9525" cap="rnd">
            <a:solidFill>
              <a:schemeClr val="tx1">
                <a:lumMod val="50000"/>
                <a:lumOff val="50000"/>
              </a:schemeClr>
            </a:solidFill>
            <a:round/>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89756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216" y="990600"/>
            <a:ext cx="5628196" cy="5486400"/>
          </a:xfrm>
        </p:spPr>
        <p:txBody>
          <a:bodyPr vert="horz" lIns="0" tIns="0" rIns="0" bIns="0" rtlCol="0">
            <a:noAutofit/>
          </a:bodyPr>
          <a:lstStyle/>
          <a:p>
            <a:pPr marL="0" lvl="0" indent="0">
              <a:spcBef>
                <a:spcPts val="0"/>
              </a:spcBef>
              <a:buClr>
                <a:srgbClr val="133156"/>
              </a:buClr>
              <a:buNone/>
            </a:pPr>
            <a:r>
              <a:rPr lang="en-US" sz="1500" dirty="0" err="1" smtClean="0">
                <a:latin typeface="Franklin Gothic Book" panose="020B0503020102020204" pitchFamily="34" charset="0"/>
                <a:cs typeface="Arial" panose="020B0604020202020204" pitchFamily="34" charset="0"/>
              </a:rPr>
              <a:t>USAspending</a:t>
            </a:r>
            <a:r>
              <a:rPr lang="en-US" sz="1500" dirty="0" smtClean="0">
                <a:latin typeface="Franklin Gothic Book" panose="020B0503020102020204" pitchFamily="34" charset="0"/>
                <a:cs typeface="Arial" panose="020B0604020202020204" pitchFamily="34" charset="0"/>
              </a:rPr>
              <a:t> data</a:t>
            </a:r>
          </a:p>
          <a:p>
            <a:pPr marL="0" lvl="0" indent="0">
              <a:spcBef>
                <a:spcPts val="0"/>
              </a:spcBef>
              <a:buClr>
                <a:srgbClr val="133156"/>
              </a:buClr>
              <a:buNone/>
            </a:pPr>
            <a:endParaRPr lang="en-US" sz="1500" dirty="0" smtClean="0">
              <a:latin typeface="Franklin Gothic Book" panose="020B0503020102020204" pitchFamily="34" charset="0"/>
              <a:cs typeface="Arial" panose="020B0604020202020204" pitchFamily="34" charset="0"/>
            </a:endParaRPr>
          </a:p>
          <a:p>
            <a:pPr marL="0" lvl="0" indent="0">
              <a:spcBef>
                <a:spcPts val="0"/>
              </a:spcBef>
              <a:buClr>
                <a:srgbClr val="133156"/>
              </a:buClr>
              <a:buNone/>
            </a:pPr>
            <a:r>
              <a:rPr lang="en-US" sz="1500" dirty="0" smtClean="0">
                <a:latin typeface="Franklin Gothic Book" panose="020B0503020102020204" pitchFamily="34" charset="0"/>
                <a:cs typeface="Arial" panose="020B0604020202020204" pitchFamily="34" charset="0"/>
              </a:rPr>
              <a:t>Grants, loans, and other financial assistance from July 1, 2015 – June 30, 2016 with Connecticut as the recipient state</a:t>
            </a:r>
          </a:p>
          <a:p>
            <a:pPr marL="0" lvl="0" indent="0">
              <a:spcBef>
                <a:spcPts val="0"/>
              </a:spcBef>
              <a:buClr>
                <a:srgbClr val="133156"/>
              </a:buClr>
              <a:buNone/>
            </a:pPr>
            <a:endParaRPr lang="en-US" sz="1500" dirty="0" smtClean="0">
              <a:latin typeface="Franklin Gothic Book" panose="020B0503020102020204" pitchFamily="34" charset="0"/>
              <a:cs typeface="Arial" panose="020B0604020202020204" pitchFamily="34" charset="0"/>
            </a:endParaRPr>
          </a:p>
          <a:p>
            <a:pPr marL="185669" indent="-185669">
              <a:spcBef>
                <a:spcPts val="0"/>
              </a:spcBef>
              <a:buClr>
                <a:srgbClr val="133156"/>
              </a:buClr>
              <a:buFont typeface="Webdings" panose="05030102010509060703" pitchFamily="18" charset="2"/>
              <a:buChar char=""/>
            </a:pPr>
            <a:r>
              <a:rPr lang="en-US" sz="1500" dirty="0">
                <a:latin typeface="Franklin Gothic Book" panose="020B0503020102020204" pitchFamily="34" charset="0"/>
                <a:cs typeface="Arial" panose="020B0604020202020204" pitchFamily="34" charset="0"/>
              </a:rPr>
              <a:t>We start with </a:t>
            </a:r>
            <a:r>
              <a:rPr lang="en-US" sz="1500" dirty="0" smtClean="0">
                <a:latin typeface="Franklin Gothic Book" panose="020B0503020102020204" pitchFamily="34" charset="0"/>
                <a:cs typeface="Arial" panose="020B0604020202020204" pitchFamily="34" charset="0"/>
              </a:rPr>
              <a:t>22,768 records</a:t>
            </a:r>
          </a:p>
          <a:p>
            <a:pPr marL="185669" indent="-185669">
              <a:spcBef>
                <a:spcPts val="0"/>
              </a:spcBef>
              <a:buClr>
                <a:srgbClr val="133156"/>
              </a:buClr>
              <a:buFont typeface="Webdings" panose="05030102010509060703" pitchFamily="18" charset="2"/>
              <a:buChar char=""/>
            </a:pPr>
            <a:endParaRPr lang="en-US" sz="1500" dirty="0">
              <a:latin typeface="Franklin Gothic Book" panose="020B0503020102020204" pitchFamily="34" charset="0"/>
              <a:cs typeface="Arial" panose="020B0604020202020204" pitchFamily="34" charset="0"/>
            </a:endParaRPr>
          </a:p>
          <a:p>
            <a:pPr marL="185669" indent="-185669">
              <a:spcBef>
                <a:spcPts val="0"/>
              </a:spcBef>
              <a:buClr>
                <a:srgbClr val="133156"/>
              </a:buClr>
              <a:buFont typeface="Webdings" panose="05030102010509060703" pitchFamily="18" charset="2"/>
              <a:buChar char=""/>
            </a:pPr>
            <a:r>
              <a:rPr lang="en-US" sz="1500" dirty="0" smtClean="0">
                <a:latin typeface="Franklin Gothic Book" panose="020B0503020102020204" pitchFamily="34" charset="0"/>
                <a:cs typeface="Arial" panose="020B0604020202020204" pitchFamily="34" charset="0"/>
              </a:rPr>
              <a:t>filtering by (1) award id’s that contain a new award in that time period results in 11,476 records</a:t>
            </a:r>
          </a:p>
          <a:p>
            <a:pPr marL="185669" indent="-185669">
              <a:spcBef>
                <a:spcPts val="0"/>
              </a:spcBef>
              <a:buClr>
                <a:srgbClr val="133156"/>
              </a:buClr>
              <a:buFont typeface="Webdings" panose="05030102010509060703" pitchFamily="18" charset="2"/>
              <a:buChar char=""/>
            </a:pPr>
            <a:endParaRPr lang="en-US" sz="1500" dirty="0">
              <a:latin typeface="Franklin Gothic Book" panose="020B0503020102020204" pitchFamily="34" charset="0"/>
              <a:cs typeface="Arial" panose="020B0604020202020204" pitchFamily="34" charset="0"/>
            </a:endParaRPr>
          </a:p>
          <a:p>
            <a:pPr marL="185669" indent="-185669">
              <a:spcBef>
                <a:spcPts val="0"/>
              </a:spcBef>
              <a:buClr>
                <a:srgbClr val="133156"/>
              </a:buClr>
              <a:buFont typeface="Webdings" panose="05030102010509060703" pitchFamily="18" charset="2"/>
              <a:buChar char=""/>
            </a:pPr>
            <a:r>
              <a:rPr lang="en-US" sz="1500" dirty="0" smtClean="0">
                <a:latin typeface="Franklin Gothic Book" panose="020B0503020102020204" pitchFamily="34" charset="0"/>
                <a:cs typeface="Arial" panose="020B0604020202020204" pitchFamily="34" charset="0"/>
              </a:rPr>
              <a:t>dropping records where there is no federal award id results in 10,068 records</a:t>
            </a:r>
          </a:p>
          <a:p>
            <a:pPr marL="185669" indent="-185669">
              <a:spcBef>
                <a:spcPts val="0"/>
              </a:spcBef>
              <a:buClr>
                <a:srgbClr val="133156"/>
              </a:buClr>
              <a:buFont typeface="Webdings" panose="05030102010509060703" pitchFamily="18" charset="2"/>
              <a:buChar char=""/>
            </a:pPr>
            <a:endParaRPr lang="en-US" sz="1500" dirty="0">
              <a:latin typeface="Franklin Gothic Book" panose="020B0503020102020204" pitchFamily="34" charset="0"/>
              <a:cs typeface="Arial" panose="020B0604020202020204" pitchFamily="34" charset="0"/>
            </a:endParaRPr>
          </a:p>
          <a:p>
            <a:pPr marL="185669" indent="-185669">
              <a:spcBef>
                <a:spcPts val="0"/>
              </a:spcBef>
              <a:buClr>
                <a:srgbClr val="133156"/>
              </a:buClr>
              <a:buFont typeface="Webdings" panose="05030102010509060703" pitchFamily="18" charset="2"/>
              <a:buChar char=""/>
            </a:pPr>
            <a:r>
              <a:rPr lang="en-US" sz="1500" dirty="0" smtClean="0">
                <a:latin typeface="Franklin Gothic Book" panose="020B0503020102020204" pitchFamily="34" charset="0"/>
                <a:cs typeface="Arial" panose="020B0604020202020204" pitchFamily="34" charset="0"/>
              </a:rPr>
              <a:t>bringing in data from July 1, 2016 – present for any modifications to new awards in FY 2016 results in 2,287 additional records for a new total of 12,355 records</a:t>
            </a:r>
          </a:p>
          <a:p>
            <a:pPr marL="0" indent="0">
              <a:spcBef>
                <a:spcPts val="0"/>
              </a:spcBef>
              <a:buClr>
                <a:srgbClr val="133156"/>
              </a:buClr>
              <a:buNone/>
            </a:pPr>
            <a:endParaRPr lang="en-US" sz="1500" dirty="0">
              <a:latin typeface="Franklin Gothic Book" panose="020B0503020102020204" pitchFamily="34" charset="0"/>
              <a:cs typeface="Arial" panose="020B0604020202020204" pitchFamily="34" charset="0"/>
            </a:endParaRPr>
          </a:p>
          <a:p>
            <a:pPr marL="185669" indent="-185669">
              <a:spcBef>
                <a:spcPts val="0"/>
              </a:spcBef>
              <a:buClr>
                <a:srgbClr val="133156"/>
              </a:buClr>
              <a:buFont typeface="Webdings" panose="05030102010509060703" pitchFamily="18" charset="2"/>
              <a:buChar char=""/>
            </a:pPr>
            <a:r>
              <a:rPr lang="en-US" sz="1500" dirty="0" smtClean="0">
                <a:latin typeface="Franklin Gothic Book" panose="020B0503020102020204" pitchFamily="34" charset="0"/>
                <a:cs typeface="Arial" panose="020B0604020202020204" pitchFamily="34" charset="0"/>
              </a:rPr>
              <a:t>filtering by (2) </a:t>
            </a:r>
            <a:r>
              <a:rPr lang="en-US" sz="1500" dirty="0" err="1">
                <a:latin typeface="Franklin Gothic Book" panose="020B0503020102020204" pitchFamily="34" charset="0"/>
                <a:cs typeface="Arial" panose="020B0604020202020204" pitchFamily="34" charset="0"/>
              </a:rPr>
              <a:t>CFDA</a:t>
            </a:r>
            <a:r>
              <a:rPr lang="en-US" sz="1500" dirty="0">
                <a:latin typeface="Franklin Gothic Book" panose="020B0503020102020204" pitchFamily="34" charset="0"/>
                <a:cs typeface="Arial" panose="020B0604020202020204" pitchFamily="34" charset="0"/>
              </a:rPr>
              <a:t> programs that appear in Connecticut data results </a:t>
            </a:r>
            <a:r>
              <a:rPr lang="en-US" sz="1500" dirty="0" smtClean="0">
                <a:latin typeface="Franklin Gothic Book" panose="020B0503020102020204" pitchFamily="34" charset="0"/>
                <a:cs typeface="Arial" panose="020B0604020202020204" pitchFamily="34" charset="0"/>
              </a:rPr>
              <a:t>in 8,418 records</a:t>
            </a:r>
          </a:p>
          <a:p>
            <a:pPr marL="185669" indent="-185669">
              <a:spcBef>
                <a:spcPts val="0"/>
              </a:spcBef>
              <a:buClr>
                <a:srgbClr val="133156"/>
              </a:buClr>
              <a:buFont typeface="Webdings" panose="05030102010509060703" pitchFamily="18" charset="2"/>
              <a:buChar char=""/>
            </a:pPr>
            <a:endParaRPr lang="en-US" sz="1500" dirty="0">
              <a:latin typeface="Franklin Gothic Book" panose="020B0503020102020204" pitchFamily="34" charset="0"/>
              <a:cs typeface="Arial" panose="020B0604020202020204" pitchFamily="34" charset="0"/>
            </a:endParaRPr>
          </a:p>
          <a:p>
            <a:pPr marL="185669" indent="-185669">
              <a:spcBef>
                <a:spcPts val="0"/>
              </a:spcBef>
              <a:buClr>
                <a:srgbClr val="133156"/>
              </a:buClr>
              <a:buFont typeface="Webdings" panose="05030102010509060703" pitchFamily="18" charset="2"/>
              <a:buChar char=""/>
            </a:pPr>
            <a:r>
              <a:rPr lang="en-US" sz="1500" dirty="0">
                <a:latin typeface="Franklin Gothic Book" panose="020B0503020102020204" pitchFamily="34" charset="0"/>
                <a:cs typeface="Arial" panose="020B0604020202020204" pitchFamily="34" charset="0"/>
              </a:rPr>
              <a:t>filtering by </a:t>
            </a:r>
            <a:r>
              <a:rPr lang="en-US" sz="1500" dirty="0" smtClean="0">
                <a:latin typeface="Franklin Gothic Book" panose="020B0503020102020204" pitchFamily="34" charset="0"/>
                <a:cs typeface="Arial" panose="020B0604020202020204" pitchFamily="34" charset="0"/>
              </a:rPr>
              <a:t>(3) </a:t>
            </a:r>
            <a:r>
              <a:rPr lang="en-US" sz="1500" dirty="0">
                <a:latin typeface="Franklin Gothic Book" panose="020B0503020102020204" pitchFamily="34" charset="0"/>
                <a:cs typeface="Arial" panose="020B0604020202020204" pitchFamily="34" charset="0"/>
              </a:rPr>
              <a:t>recipient type results in </a:t>
            </a:r>
            <a:r>
              <a:rPr lang="en-US" sz="1500" dirty="0" smtClean="0">
                <a:latin typeface="Franklin Gothic Book" panose="020B0503020102020204" pitchFamily="34" charset="0"/>
                <a:cs typeface="Arial" panose="020B0604020202020204" pitchFamily="34" charset="0"/>
              </a:rPr>
              <a:t>1,096 </a:t>
            </a:r>
            <a:r>
              <a:rPr lang="en-US" sz="1500" dirty="0">
                <a:latin typeface="Franklin Gothic Book" panose="020B0503020102020204" pitchFamily="34" charset="0"/>
                <a:cs typeface="Arial" panose="020B0604020202020204" pitchFamily="34" charset="0"/>
              </a:rPr>
              <a:t>records </a:t>
            </a:r>
            <a:endParaRPr lang="en-US" sz="1500" dirty="0" smtClean="0">
              <a:latin typeface="Franklin Gothic Book" panose="020B0503020102020204" pitchFamily="34" charset="0"/>
              <a:cs typeface="Arial" panose="020B0604020202020204" pitchFamily="34" charset="0"/>
            </a:endParaRPr>
          </a:p>
          <a:p>
            <a:pPr marL="185669" indent="-185669">
              <a:spcBef>
                <a:spcPts val="0"/>
              </a:spcBef>
              <a:buClr>
                <a:srgbClr val="133156"/>
              </a:buClr>
              <a:buFont typeface="Webdings" panose="05030102010509060703" pitchFamily="18" charset="2"/>
              <a:buChar char=""/>
            </a:pPr>
            <a:endParaRPr lang="en-US" sz="1500" dirty="0">
              <a:latin typeface="Franklin Gothic Book" panose="020B0503020102020204" pitchFamily="34" charset="0"/>
              <a:cs typeface="Arial" panose="020B0604020202020204" pitchFamily="34" charset="0"/>
            </a:endParaRPr>
          </a:p>
          <a:p>
            <a:pPr marL="185669" lvl="0" indent="-185669">
              <a:spcBef>
                <a:spcPts val="0"/>
              </a:spcBef>
              <a:buClr>
                <a:srgbClr val="133156"/>
              </a:buClr>
              <a:buFont typeface="Webdings" panose="05030102010509060703" pitchFamily="18" charset="2"/>
              <a:buChar char=""/>
            </a:pPr>
            <a:r>
              <a:rPr lang="en-US" sz="1500" dirty="0">
                <a:latin typeface="Franklin Gothic Book" panose="020B0503020102020204" pitchFamily="34" charset="0"/>
                <a:cs typeface="Arial" panose="020B0604020202020204" pitchFamily="34" charset="0"/>
              </a:rPr>
              <a:t>The total amount of obligations is $6,139,429,178.25</a:t>
            </a:r>
          </a:p>
          <a:p>
            <a:pPr marL="185669" lvl="0" indent="-185669">
              <a:spcBef>
                <a:spcPts val="0"/>
              </a:spcBef>
              <a:buClr>
                <a:srgbClr val="133156"/>
              </a:buClr>
              <a:buFont typeface="Webdings" panose="05030102010509060703" pitchFamily="18" charset="2"/>
              <a:buChar char=""/>
            </a:pPr>
            <a:endParaRPr lang="en-US" sz="1500" dirty="0" smtClean="0">
              <a:latin typeface="Franklin Gothic Book" panose="020B0503020102020204" pitchFamily="34" charset="0"/>
              <a:cs typeface="Arial" panose="020B0604020202020204" pitchFamily="34" charset="0"/>
            </a:endParaRPr>
          </a:p>
        </p:txBody>
      </p:sp>
      <p:sp>
        <p:nvSpPr>
          <p:cNvPr id="5" name="Slide Number Placeholder 4"/>
          <p:cNvSpPr>
            <a:spLocks noGrp="1"/>
          </p:cNvSpPr>
          <p:nvPr>
            <p:ph type="sldNum" sz="quarter" idx="4"/>
          </p:nvPr>
        </p:nvSpPr>
        <p:spPr/>
        <p:txBody>
          <a:bodyPr/>
          <a:lstStyle/>
          <a:p>
            <a:fld id="{EACE6E22-E655-5947-A8B4-6F095FBA2C12}" type="slidenum">
              <a:rPr lang="en-US" smtClean="0">
                <a:latin typeface="Arial" panose="020B0604020202020204" pitchFamily="34" charset="0"/>
                <a:cs typeface="Arial" panose="020B0604020202020204" pitchFamily="34" charset="0"/>
              </a:rPr>
              <a:pPr/>
              <a:t>4</a:t>
            </a:fld>
            <a:endParaRPr lang="en-US" dirty="0">
              <a:latin typeface="Arial" panose="020B0604020202020204" pitchFamily="34" charset="0"/>
              <a:cs typeface="Arial" panose="020B0604020202020204" pitchFamily="34" charset="0"/>
            </a:endParaRPr>
          </a:p>
        </p:txBody>
      </p:sp>
      <p:sp>
        <p:nvSpPr>
          <p:cNvPr id="27" name="TextBox 26"/>
          <p:cNvSpPr txBox="1"/>
          <p:nvPr/>
        </p:nvSpPr>
        <p:spPr>
          <a:xfrm>
            <a:off x="7797915" y="5312087"/>
            <a:ext cx="1144533" cy="461665"/>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Equipment</a:t>
            </a:r>
          </a:p>
          <a:p>
            <a:r>
              <a:rPr lang="en-US" sz="1200" dirty="0">
                <a:solidFill>
                  <a:schemeClr val="bg1"/>
                </a:solidFill>
                <a:latin typeface="Arial" panose="020B0604020202020204" pitchFamily="34" charset="0"/>
                <a:cs typeface="Arial" panose="020B0604020202020204" pitchFamily="34" charset="0"/>
              </a:rPr>
              <a:t>$59B</a:t>
            </a:r>
          </a:p>
        </p:txBody>
      </p:sp>
      <p:sp>
        <p:nvSpPr>
          <p:cNvPr id="31" name="Title 1"/>
          <p:cNvSpPr txBox="1">
            <a:spLocks/>
          </p:cNvSpPr>
          <p:nvPr/>
        </p:nvSpPr>
        <p:spPr>
          <a:xfrm>
            <a:off x="837982" y="365132"/>
            <a:ext cx="10512862" cy="37281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400" kern="1200" cap="all" spc="100" baseline="0">
                <a:solidFill>
                  <a:schemeClr val="tx1"/>
                </a:solidFill>
                <a:latin typeface="oswald" charset="0"/>
                <a:ea typeface="+mj-ea"/>
                <a:cs typeface="+mj-cs"/>
              </a:defRPr>
            </a:lvl1pPr>
          </a:lstStyle>
          <a:p>
            <a:r>
              <a:rPr lang="en-US" b="1" dirty="0" smtClean="0">
                <a:latin typeface="Franklin Gothic Book" panose="020B0503020102020204" pitchFamily="34" charset="0"/>
              </a:rPr>
              <a:t>Matching process</a:t>
            </a:r>
            <a:endParaRPr lang="en-US" dirty="0">
              <a:latin typeface="Franklin Gothic Book" panose="020B0503020102020204" pitchFamily="34" charset="0"/>
            </a:endParaRPr>
          </a:p>
        </p:txBody>
      </p:sp>
      <p:sp>
        <p:nvSpPr>
          <p:cNvPr id="8" name="Content Placeholder 2"/>
          <p:cNvSpPr>
            <a:spLocks noGrp="1"/>
          </p:cNvSpPr>
          <p:nvPr>
            <p:ph idx="1"/>
          </p:nvPr>
        </p:nvSpPr>
        <p:spPr>
          <a:xfrm>
            <a:off x="7110148" y="990600"/>
            <a:ext cx="4547642" cy="4495800"/>
          </a:xfrm>
        </p:spPr>
        <p:txBody>
          <a:bodyPr vert="horz" lIns="0" tIns="0" rIns="0" bIns="0" rtlCol="0">
            <a:noAutofit/>
          </a:bodyPr>
          <a:lstStyle/>
          <a:p>
            <a:pPr marL="0" lvl="0" indent="0">
              <a:spcBef>
                <a:spcPts val="0"/>
              </a:spcBef>
              <a:buClr>
                <a:srgbClr val="133156"/>
              </a:buClr>
              <a:buNone/>
            </a:pPr>
            <a:r>
              <a:rPr lang="en-US" sz="1500" dirty="0">
                <a:latin typeface="Franklin Gothic Book" panose="020B0503020102020204" pitchFamily="34" charset="0"/>
                <a:cs typeface="Arial" panose="020B0604020202020204" pitchFamily="34" charset="0"/>
              </a:rPr>
              <a:t>Connecticut data</a:t>
            </a:r>
          </a:p>
          <a:p>
            <a:pPr marL="0" lvl="0" indent="0">
              <a:spcBef>
                <a:spcPts val="0"/>
              </a:spcBef>
              <a:buClr>
                <a:srgbClr val="133156"/>
              </a:buClr>
              <a:buNone/>
            </a:pPr>
            <a:endParaRPr lang="en-US" sz="1500" dirty="0">
              <a:latin typeface="Franklin Gothic Book" panose="020B0503020102020204" pitchFamily="34" charset="0"/>
              <a:cs typeface="Arial" panose="020B0604020202020204" pitchFamily="34" charset="0"/>
            </a:endParaRPr>
          </a:p>
          <a:p>
            <a:pPr marL="185669" lvl="0" indent="-185669">
              <a:spcBef>
                <a:spcPts val="0"/>
              </a:spcBef>
              <a:buClr>
                <a:srgbClr val="133156"/>
              </a:buClr>
              <a:buFont typeface="Webdings" panose="05030102010509060703" pitchFamily="18" charset="2"/>
              <a:buChar char=""/>
            </a:pPr>
            <a:endParaRPr lang="en-US" sz="1500" dirty="0">
              <a:latin typeface="Franklin Gothic Book" panose="020B0503020102020204" pitchFamily="34" charset="0"/>
              <a:cs typeface="Arial" panose="020B0604020202020204" pitchFamily="34" charset="0"/>
            </a:endParaRPr>
          </a:p>
          <a:p>
            <a:pPr marL="185669" lvl="0" indent="-185669">
              <a:spcBef>
                <a:spcPts val="0"/>
              </a:spcBef>
              <a:buClr>
                <a:srgbClr val="133156"/>
              </a:buClr>
              <a:buFont typeface="Webdings" panose="05030102010509060703" pitchFamily="18" charset="2"/>
              <a:buChar char=""/>
            </a:pPr>
            <a:endParaRPr lang="en-US" sz="1500" dirty="0" smtClean="0">
              <a:latin typeface="Franklin Gothic Book" panose="020B0503020102020204" pitchFamily="34" charset="0"/>
              <a:cs typeface="Arial" panose="020B0604020202020204" pitchFamily="34" charset="0"/>
            </a:endParaRPr>
          </a:p>
          <a:p>
            <a:pPr marL="0" lvl="0" indent="0">
              <a:spcBef>
                <a:spcPts val="0"/>
              </a:spcBef>
              <a:buClr>
                <a:srgbClr val="133156"/>
              </a:buClr>
              <a:buNone/>
            </a:pPr>
            <a:endParaRPr lang="en-US" sz="1500" dirty="0" smtClean="0">
              <a:latin typeface="Franklin Gothic Book" panose="020B0503020102020204" pitchFamily="34" charset="0"/>
              <a:cs typeface="Arial" panose="020B0604020202020204" pitchFamily="34" charset="0"/>
            </a:endParaRPr>
          </a:p>
          <a:p>
            <a:pPr marL="185669" lvl="0" indent="-185669">
              <a:spcBef>
                <a:spcPts val="0"/>
              </a:spcBef>
              <a:buClr>
                <a:srgbClr val="133156"/>
              </a:buClr>
              <a:buFont typeface="Webdings" panose="05030102010509060703" pitchFamily="18" charset="2"/>
              <a:buChar char=""/>
            </a:pPr>
            <a:r>
              <a:rPr lang="en-US" sz="1500" dirty="0" smtClean="0">
                <a:latin typeface="Franklin Gothic Book" panose="020B0503020102020204" pitchFamily="34" charset="0"/>
                <a:cs typeface="Arial" panose="020B0604020202020204" pitchFamily="34" charset="0"/>
              </a:rPr>
              <a:t>We </a:t>
            </a:r>
            <a:r>
              <a:rPr lang="en-US" sz="1500" dirty="0">
                <a:latin typeface="Franklin Gothic Book" panose="020B0503020102020204" pitchFamily="34" charset="0"/>
                <a:cs typeface="Arial" panose="020B0604020202020204" pitchFamily="34" charset="0"/>
              </a:rPr>
              <a:t>start with </a:t>
            </a:r>
            <a:r>
              <a:rPr lang="en-US" sz="1500" dirty="0" smtClean="0">
                <a:latin typeface="Franklin Gothic Book" panose="020B0503020102020204" pitchFamily="34" charset="0"/>
                <a:cs typeface="Arial" panose="020B0604020202020204" pitchFamily="34" charset="0"/>
              </a:rPr>
              <a:t>242,535 records</a:t>
            </a:r>
          </a:p>
          <a:p>
            <a:pPr marL="185669" lvl="0" indent="-185669">
              <a:spcBef>
                <a:spcPts val="0"/>
              </a:spcBef>
              <a:buClr>
                <a:srgbClr val="133156"/>
              </a:buClr>
              <a:buFont typeface="Webdings" panose="05030102010509060703" pitchFamily="18" charset="2"/>
              <a:buChar char=""/>
            </a:pPr>
            <a:endParaRPr lang="en-US" sz="1500" dirty="0">
              <a:latin typeface="Franklin Gothic Book" panose="020B0503020102020204" pitchFamily="34" charset="0"/>
              <a:cs typeface="Arial" panose="020B0604020202020204" pitchFamily="34" charset="0"/>
            </a:endParaRPr>
          </a:p>
          <a:p>
            <a:pPr marL="185669" indent="-185669">
              <a:spcBef>
                <a:spcPts val="0"/>
              </a:spcBef>
              <a:buClr>
                <a:srgbClr val="133156"/>
              </a:buClr>
              <a:buFont typeface="Webdings" panose="05030102010509060703" pitchFamily="18" charset="2"/>
              <a:buChar char=""/>
            </a:pPr>
            <a:r>
              <a:rPr lang="en-US" sz="1500" dirty="0">
                <a:latin typeface="Franklin Gothic Book" panose="020B0503020102020204" pitchFamily="34" charset="0"/>
                <a:cs typeface="Arial" panose="020B0604020202020204" pitchFamily="34" charset="0"/>
              </a:rPr>
              <a:t>filtering by (1) </a:t>
            </a:r>
            <a:r>
              <a:rPr lang="en-US" sz="1500" dirty="0" smtClean="0">
                <a:latin typeface="Franklin Gothic Book" panose="020B0503020102020204" pitchFamily="34" charset="0"/>
                <a:cs typeface="Arial" panose="020B0604020202020204" pitchFamily="34" charset="0"/>
              </a:rPr>
              <a:t>records where the Budget Reference column is 2016 results in 121,787 records</a:t>
            </a:r>
          </a:p>
          <a:p>
            <a:pPr marL="0" indent="0">
              <a:spcBef>
                <a:spcPts val="0"/>
              </a:spcBef>
              <a:buClr>
                <a:srgbClr val="133156"/>
              </a:buClr>
              <a:buNone/>
            </a:pPr>
            <a:endParaRPr lang="en-US" sz="1500" dirty="0">
              <a:latin typeface="Franklin Gothic Book" panose="020B0503020102020204" pitchFamily="34" charset="0"/>
              <a:cs typeface="Arial" panose="020B0604020202020204" pitchFamily="34" charset="0"/>
            </a:endParaRPr>
          </a:p>
          <a:p>
            <a:pPr marL="185669" lvl="0" indent="-185669">
              <a:spcBef>
                <a:spcPts val="0"/>
              </a:spcBef>
              <a:buClr>
                <a:srgbClr val="133156"/>
              </a:buClr>
              <a:buFont typeface="Webdings" panose="05030102010509060703" pitchFamily="18" charset="2"/>
              <a:buChar char=""/>
            </a:pPr>
            <a:r>
              <a:rPr lang="en-US" sz="1500" dirty="0" smtClean="0">
                <a:latin typeface="Franklin Gothic Book" panose="020B0503020102020204" pitchFamily="34" charset="0"/>
                <a:cs typeface="Arial" panose="020B0604020202020204" pitchFamily="34" charset="0"/>
              </a:rPr>
              <a:t>filtering </a:t>
            </a:r>
            <a:r>
              <a:rPr lang="en-US" sz="1500" dirty="0">
                <a:latin typeface="Franklin Gothic Book" panose="020B0503020102020204" pitchFamily="34" charset="0"/>
                <a:cs typeface="Arial" panose="020B0604020202020204" pitchFamily="34" charset="0"/>
              </a:rPr>
              <a:t>by (2) </a:t>
            </a:r>
            <a:r>
              <a:rPr lang="en-US" sz="1500" dirty="0" err="1" smtClean="0">
                <a:latin typeface="Franklin Gothic Book" panose="020B0503020102020204" pitchFamily="34" charset="0"/>
                <a:cs typeface="Arial" panose="020B0604020202020204" pitchFamily="34" charset="0"/>
              </a:rPr>
              <a:t>CFDA</a:t>
            </a:r>
            <a:r>
              <a:rPr lang="en-US" sz="1500" dirty="0" smtClean="0">
                <a:latin typeface="Franklin Gothic Book" panose="020B0503020102020204" pitchFamily="34" charset="0"/>
                <a:cs typeface="Arial" panose="020B0604020202020204" pitchFamily="34" charset="0"/>
              </a:rPr>
              <a:t> </a:t>
            </a:r>
            <a:r>
              <a:rPr lang="en-US" sz="1500" dirty="0">
                <a:latin typeface="Franklin Gothic Book" panose="020B0503020102020204" pitchFamily="34" charset="0"/>
                <a:cs typeface="Arial" panose="020B0604020202020204" pitchFamily="34" charset="0"/>
              </a:rPr>
              <a:t>program </a:t>
            </a:r>
            <a:r>
              <a:rPr lang="en-US" sz="1500" dirty="0" smtClean="0">
                <a:latin typeface="Franklin Gothic Book" panose="020B0503020102020204" pitchFamily="34" charset="0"/>
                <a:cs typeface="Arial" panose="020B0604020202020204" pitchFamily="34" charset="0"/>
              </a:rPr>
              <a:t>that appears in </a:t>
            </a:r>
            <a:r>
              <a:rPr lang="en-US" sz="1500" dirty="0" err="1" smtClean="0">
                <a:latin typeface="Franklin Gothic Book" panose="020B0503020102020204" pitchFamily="34" charset="0"/>
                <a:cs typeface="Arial" panose="020B0604020202020204" pitchFamily="34" charset="0"/>
              </a:rPr>
              <a:t>USAspending</a:t>
            </a:r>
            <a:r>
              <a:rPr lang="en-US" sz="1500" dirty="0" smtClean="0">
                <a:latin typeface="Franklin Gothic Book" panose="020B0503020102020204" pitchFamily="34" charset="0"/>
                <a:cs typeface="Arial" panose="020B0604020202020204" pitchFamily="34" charset="0"/>
              </a:rPr>
              <a:t> data results </a:t>
            </a:r>
            <a:r>
              <a:rPr lang="en-US" sz="1500" dirty="0">
                <a:latin typeface="Franklin Gothic Book" panose="020B0503020102020204" pitchFamily="34" charset="0"/>
                <a:cs typeface="Arial" panose="020B0604020202020204" pitchFamily="34" charset="0"/>
              </a:rPr>
              <a:t>in </a:t>
            </a:r>
            <a:r>
              <a:rPr lang="en-US" sz="1500" dirty="0" smtClean="0">
                <a:latin typeface="Franklin Gothic Book" panose="020B0503020102020204" pitchFamily="34" charset="0"/>
                <a:cs typeface="Arial" panose="020B0604020202020204" pitchFamily="34" charset="0"/>
              </a:rPr>
              <a:t>64,601 records</a:t>
            </a:r>
          </a:p>
          <a:p>
            <a:pPr marL="0" lvl="0" indent="0">
              <a:spcBef>
                <a:spcPts val="0"/>
              </a:spcBef>
              <a:buClr>
                <a:srgbClr val="133156"/>
              </a:buClr>
              <a:buNone/>
            </a:pPr>
            <a:endParaRPr lang="en-US" sz="1500" dirty="0">
              <a:latin typeface="Franklin Gothic Book" panose="020B0503020102020204" pitchFamily="34" charset="0"/>
              <a:cs typeface="Arial" panose="020B0604020202020204" pitchFamily="34" charset="0"/>
            </a:endParaRPr>
          </a:p>
          <a:p>
            <a:pPr marL="185669" indent="-185669">
              <a:spcBef>
                <a:spcPts val="0"/>
              </a:spcBef>
              <a:buClr>
                <a:srgbClr val="133156"/>
              </a:buClr>
              <a:buFont typeface="Webdings" panose="05030102010509060703" pitchFamily="18" charset="2"/>
              <a:buChar char=""/>
            </a:pPr>
            <a:r>
              <a:rPr lang="en-US" sz="1500" dirty="0" smtClean="0">
                <a:latin typeface="Franklin Gothic Book" panose="020B0503020102020204" pitchFamily="34" charset="0"/>
                <a:cs typeface="Arial" panose="020B0604020202020204" pitchFamily="34" charset="0"/>
              </a:rPr>
              <a:t>The </a:t>
            </a:r>
            <a:r>
              <a:rPr lang="en-US" sz="1500" dirty="0">
                <a:latin typeface="Franklin Gothic Book" panose="020B0503020102020204" pitchFamily="34" charset="0"/>
                <a:cs typeface="Arial" panose="020B0604020202020204" pitchFamily="34" charset="0"/>
              </a:rPr>
              <a:t>total amount paid out is $5,423,119,397.14</a:t>
            </a:r>
          </a:p>
          <a:p>
            <a:pPr marL="0" lvl="0" indent="0">
              <a:spcBef>
                <a:spcPts val="0"/>
              </a:spcBef>
              <a:spcAft>
                <a:spcPts val="1200"/>
              </a:spcAft>
              <a:buClr>
                <a:srgbClr val="133156"/>
              </a:buClr>
              <a:buNone/>
            </a:pPr>
            <a:endParaRPr lang="en-US" sz="1500" dirty="0">
              <a:latin typeface="Franklin Gothic Book" panose="020B0503020102020204" pitchFamily="34" charset="0"/>
              <a:cs typeface="Arial" panose="020B0604020202020204" pitchFamily="34" charset="0"/>
            </a:endParaRPr>
          </a:p>
        </p:txBody>
      </p:sp>
    </p:spTree>
    <p:extLst>
      <p:ext uri="{BB962C8B-B14F-4D97-AF65-F5344CB8AC3E}">
        <p14:creationId xmlns:p14="http://schemas.microsoft.com/office/powerpoint/2010/main" val="421611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982" y="1066800"/>
            <a:ext cx="10741402" cy="5562600"/>
          </a:xfrm>
        </p:spPr>
        <p:txBody>
          <a:bodyPr vert="horz" lIns="0" tIns="0" rIns="0" bIns="0" rtlCol="0">
            <a:noAutofit/>
          </a:bodyPr>
          <a:lstStyle/>
          <a:p>
            <a:pPr marL="0" indent="0">
              <a:spcBef>
                <a:spcPts val="0"/>
              </a:spcBef>
              <a:spcAft>
                <a:spcPts val="1200"/>
              </a:spcAft>
              <a:buClr>
                <a:srgbClr val="133156"/>
              </a:buClr>
              <a:buNone/>
            </a:pPr>
            <a:r>
              <a:rPr lang="en-US" sz="1600" dirty="0">
                <a:latin typeface="Franklin Gothic Book" panose="020B0503020102020204" pitchFamily="34" charset="0"/>
                <a:cs typeface="Arial" panose="020B0604020202020204" pitchFamily="34" charset="0"/>
              </a:rPr>
              <a:t>			USG		CT		</a:t>
            </a:r>
            <a:r>
              <a:rPr lang="en-US" sz="1600" dirty="0" err="1">
                <a:latin typeface="Franklin Gothic Book" panose="020B0503020102020204" pitchFamily="34" charset="0"/>
                <a:cs typeface="Arial" panose="020B0604020202020204" pitchFamily="34" charset="0"/>
              </a:rPr>
              <a:t>Pct</a:t>
            </a:r>
            <a:r>
              <a:rPr lang="en-US" sz="1600" dirty="0">
                <a:latin typeface="Franklin Gothic Book" panose="020B0503020102020204" pitchFamily="34" charset="0"/>
                <a:cs typeface="Arial" panose="020B0604020202020204" pitchFamily="34" charset="0"/>
              </a:rPr>
              <a:t> diff</a:t>
            </a:r>
          </a:p>
          <a:p>
            <a:pPr marL="0" indent="0">
              <a:spcBef>
                <a:spcPts val="0"/>
              </a:spcBef>
              <a:buClr>
                <a:srgbClr val="133156"/>
              </a:buClr>
              <a:buNone/>
            </a:pPr>
            <a:r>
              <a:rPr lang="en-US" sz="1600" dirty="0">
                <a:latin typeface="Franklin Gothic Book" panose="020B0503020102020204" pitchFamily="34" charset="0"/>
                <a:cs typeface="Arial" panose="020B0604020202020204" pitchFamily="34" charset="0"/>
              </a:rPr>
              <a:t>Medical Assistance 		$4,614,183,523	$</a:t>
            </a:r>
            <a:r>
              <a:rPr lang="en-US" sz="1600" dirty="0" smtClean="0">
                <a:latin typeface="Franklin Gothic Book" panose="020B0503020102020204" pitchFamily="34" charset="0"/>
                <a:cs typeface="Arial" panose="020B0604020202020204" pitchFamily="34" charset="0"/>
              </a:rPr>
              <a:t>4,079,254,082</a:t>
            </a:r>
            <a:r>
              <a:rPr lang="en-US" sz="1600" dirty="0">
                <a:latin typeface="Franklin Gothic Book" panose="020B0503020102020204" pitchFamily="34" charset="0"/>
                <a:cs typeface="Arial" panose="020B0604020202020204" pitchFamily="34" charset="0"/>
              </a:rPr>
              <a:t>	-11.6%</a:t>
            </a:r>
          </a:p>
          <a:p>
            <a:pPr marL="0" indent="0">
              <a:spcBef>
                <a:spcPts val="0"/>
              </a:spcBef>
              <a:buClr>
                <a:srgbClr val="133156"/>
              </a:buClr>
              <a:buNone/>
            </a:pPr>
            <a:r>
              <a:rPr lang="en-US" sz="1600" dirty="0">
                <a:latin typeface="Franklin Gothic Book" panose="020B0503020102020204" pitchFamily="34" charset="0"/>
                <a:cs typeface="Arial" panose="020B0604020202020204" pitchFamily="34" charset="0"/>
              </a:rPr>
              <a:t>Program (Medicaid) 	</a:t>
            </a:r>
          </a:p>
          <a:p>
            <a:pPr marL="0" indent="0">
              <a:spcBef>
                <a:spcPts val="0"/>
              </a:spcBef>
              <a:buClr>
                <a:srgbClr val="133156"/>
              </a:buClr>
              <a:buNone/>
            </a:pPr>
            <a:endParaRPr lang="en-US" sz="1600" dirty="0">
              <a:latin typeface="Franklin Gothic Book" panose="020B0503020102020204" pitchFamily="34" charset="0"/>
              <a:cs typeface="Arial" panose="020B0604020202020204" pitchFamily="34" charset="0"/>
            </a:endParaRPr>
          </a:p>
          <a:p>
            <a:pPr marL="0" indent="0">
              <a:spcBef>
                <a:spcPts val="0"/>
              </a:spcBef>
              <a:buClr>
                <a:srgbClr val="133156"/>
              </a:buClr>
              <a:buNone/>
            </a:pPr>
            <a:r>
              <a:rPr lang="en-US" sz="1600" dirty="0">
                <a:latin typeface="Franklin Gothic Book" panose="020B0503020102020204" pitchFamily="34" charset="0"/>
                <a:cs typeface="Arial" panose="020B0604020202020204" pitchFamily="34" charset="0"/>
              </a:rPr>
              <a:t>Highway Planning 		$320,311,370	$489,574,311	52.8%</a:t>
            </a:r>
          </a:p>
          <a:p>
            <a:pPr marL="0" indent="0">
              <a:spcBef>
                <a:spcPts val="0"/>
              </a:spcBef>
              <a:buClr>
                <a:srgbClr val="133156"/>
              </a:buClr>
              <a:buNone/>
            </a:pPr>
            <a:r>
              <a:rPr lang="en-US" sz="1600" dirty="0">
                <a:latin typeface="Franklin Gothic Book" panose="020B0503020102020204" pitchFamily="34" charset="0"/>
                <a:cs typeface="Arial" panose="020B0604020202020204" pitchFamily="34" charset="0"/>
              </a:rPr>
              <a:t>and Construction	</a:t>
            </a:r>
          </a:p>
          <a:p>
            <a:pPr marL="0" indent="0">
              <a:spcBef>
                <a:spcPts val="0"/>
              </a:spcBef>
              <a:buClr>
                <a:srgbClr val="133156"/>
              </a:buClr>
              <a:buNone/>
            </a:pPr>
            <a:endParaRPr lang="en-US" sz="1600" dirty="0">
              <a:latin typeface="Franklin Gothic Book" panose="020B0503020102020204" pitchFamily="34" charset="0"/>
              <a:cs typeface="Arial" panose="020B0604020202020204" pitchFamily="34" charset="0"/>
            </a:endParaRPr>
          </a:p>
          <a:p>
            <a:pPr marL="0" indent="0">
              <a:spcBef>
                <a:spcPts val="0"/>
              </a:spcBef>
              <a:buClr>
                <a:srgbClr val="133156"/>
              </a:buClr>
              <a:buNone/>
            </a:pPr>
            <a:r>
              <a:rPr lang="en-US" sz="1600" dirty="0">
                <a:latin typeface="Franklin Gothic Book" panose="020B0503020102020204" pitchFamily="34" charset="0"/>
                <a:cs typeface="Arial" panose="020B0604020202020204" pitchFamily="34" charset="0"/>
              </a:rPr>
              <a:t>Foster Care –		$64,658,796	$558,495		-99.1%</a:t>
            </a:r>
          </a:p>
          <a:p>
            <a:pPr marL="0" indent="0">
              <a:spcBef>
                <a:spcPts val="0"/>
              </a:spcBef>
              <a:buClr>
                <a:srgbClr val="133156"/>
              </a:buClr>
              <a:buNone/>
            </a:pPr>
            <a:r>
              <a:rPr lang="en-US" sz="1600" dirty="0">
                <a:latin typeface="Franklin Gothic Book" panose="020B0503020102020204" pitchFamily="34" charset="0"/>
                <a:cs typeface="Arial" panose="020B0604020202020204" pitchFamily="34" charset="0"/>
              </a:rPr>
              <a:t>Title IV-E	</a:t>
            </a:r>
          </a:p>
          <a:p>
            <a:pPr marL="0" indent="0">
              <a:spcBef>
                <a:spcPts val="0"/>
              </a:spcBef>
              <a:buClr>
                <a:srgbClr val="133156"/>
              </a:buClr>
              <a:buNone/>
            </a:pPr>
            <a:endParaRPr lang="en-US" sz="1600" dirty="0">
              <a:latin typeface="Franklin Gothic Book" panose="020B0503020102020204" pitchFamily="34" charset="0"/>
              <a:cs typeface="Arial" panose="020B0604020202020204" pitchFamily="34" charset="0"/>
            </a:endParaRPr>
          </a:p>
          <a:p>
            <a:pPr marL="0" indent="0">
              <a:spcBef>
                <a:spcPts val="0"/>
              </a:spcBef>
              <a:buClr>
                <a:srgbClr val="133156"/>
              </a:buClr>
              <a:buNone/>
            </a:pPr>
            <a:r>
              <a:rPr lang="en-US" sz="1600" dirty="0">
                <a:latin typeface="Franklin Gothic Book" panose="020B0503020102020204" pitchFamily="34" charset="0"/>
                <a:cs typeface="Arial" panose="020B0604020202020204" pitchFamily="34" charset="0"/>
              </a:rPr>
              <a:t>Unemployment Insurance	$55,849,229	$8,575		-99.9%</a:t>
            </a:r>
          </a:p>
          <a:p>
            <a:pPr marL="0" indent="0">
              <a:spcBef>
                <a:spcPts val="0"/>
              </a:spcBef>
              <a:buClr>
                <a:srgbClr val="133156"/>
              </a:buClr>
              <a:buNone/>
            </a:pPr>
            <a:r>
              <a:rPr lang="en-US" sz="1600" dirty="0">
                <a:latin typeface="Franklin Gothic Book" panose="020B0503020102020204" pitchFamily="34" charset="0"/>
                <a:cs typeface="Arial" panose="020B0604020202020204" pitchFamily="34" charset="0"/>
              </a:rPr>
              <a:t>	</a:t>
            </a:r>
          </a:p>
          <a:p>
            <a:pPr marL="0" indent="0">
              <a:spcBef>
                <a:spcPts val="0"/>
              </a:spcBef>
              <a:buClr>
                <a:srgbClr val="133156"/>
              </a:buClr>
              <a:buNone/>
            </a:pPr>
            <a:r>
              <a:rPr lang="en-US" sz="1600" dirty="0" smtClean="0">
                <a:latin typeface="Franklin Gothic Book" panose="020B0503020102020204" pitchFamily="34" charset="0"/>
                <a:cs typeface="Arial" panose="020B0604020202020204" pitchFamily="34" charset="0"/>
              </a:rPr>
              <a:t>Children’s Health</a:t>
            </a:r>
            <a:r>
              <a:rPr lang="en-US" sz="1600" dirty="0">
                <a:latin typeface="Franklin Gothic Book" panose="020B0503020102020204" pitchFamily="34" charset="0"/>
                <a:cs typeface="Arial" panose="020B0604020202020204" pitchFamily="34" charset="0"/>
              </a:rPr>
              <a:t>		$74,017,713	$28,260,542	-61.8%</a:t>
            </a:r>
          </a:p>
          <a:p>
            <a:pPr marL="0" indent="0">
              <a:spcBef>
                <a:spcPts val="0"/>
              </a:spcBef>
              <a:buClr>
                <a:srgbClr val="133156"/>
              </a:buClr>
              <a:buNone/>
            </a:pPr>
            <a:r>
              <a:rPr lang="en-US" sz="1600" dirty="0">
                <a:latin typeface="Franklin Gothic Book" panose="020B0503020102020204" pitchFamily="34" charset="0"/>
                <a:cs typeface="Arial" panose="020B0604020202020204" pitchFamily="34" charset="0"/>
              </a:rPr>
              <a:t>Insurance </a:t>
            </a:r>
            <a:r>
              <a:rPr lang="en-US" sz="1600" dirty="0" smtClean="0">
                <a:latin typeface="Franklin Gothic Book" panose="020B0503020102020204" pitchFamily="34" charset="0"/>
                <a:cs typeface="Arial" panose="020B0604020202020204" pitchFamily="34" charset="0"/>
              </a:rPr>
              <a:t>Program</a:t>
            </a:r>
            <a:r>
              <a:rPr lang="en-US" sz="1600" dirty="0">
                <a:latin typeface="Franklin Gothic Book" panose="020B0503020102020204" pitchFamily="34" charset="0"/>
                <a:cs typeface="Arial" panose="020B0604020202020204" pitchFamily="34" charset="0"/>
              </a:rPr>
              <a:t>	</a:t>
            </a:r>
          </a:p>
          <a:p>
            <a:pPr marL="0" indent="0">
              <a:spcBef>
                <a:spcPts val="0"/>
              </a:spcBef>
              <a:buClr>
                <a:srgbClr val="133156"/>
              </a:buClr>
              <a:buNone/>
            </a:pPr>
            <a:r>
              <a:rPr lang="en-US" sz="1600" dirty="0">
                <a:latin typeface="Franklin Gothic Book" panose="020B0503020102020204" pitchFamily="34" charset="0"/>
                <a:cs typeface="Arial" panose="020B0604020202020204" pitchFamily="34" charset="0"/>
              </a:rPr>
              <a:t>	</a:t>
            </a:r>
          </a:p>
          <a:p>
            <a:pPr marL="0" indent="0">
              <a:spcBef>
                <a:spcPts val="0"/>
              </a:spcBef>
              <a:buClr>
                <a:srgbClr val="133156"/>
              </a:buClr>
              <a:buNone/>
            </a:pPr>
            <a:r>
              <a:rPr lang="en-US" sz="1600" dirty="0">
                <a:latin typeface="Franklin Gothic Book" panose="020B0503020102020204" pitchFamily="34" charset="0"/>
                <a:cs typeface="Arial" panose="020B0604020202020204" pitchFamily="34" charset="0"/>
              </a:rPr>
              <a:t>Child Support Enforcement	$42,852,898	$319,581		-99.2%</a:t>
            </a:r>
          </a:p>
          <a:p>
            <a:pPr marL="0" indent="0">
              <a:spcBef>
                <a:spcPts val="0"/>
              </a:spcBef>
              <a:buClr>
                <a:srgbClr val="133156"/>
              </a:buClr>
              <a:buNone/>
            </a:pPr>
            <a:r>
              <a:rPr lang="en-US" sz="1600" dirty="0">
                <a:latin typeface="Franklin Gothic Book" panose="020B0503020102020204" pitchFamily="34" charset="0"/>
                <a:cs typeface="Arial" panose="020B0604020202020204" pitchFamily="34" charset="0"/>
              </a:rPr>
              <a:t>Educational Agencies</a:t>
            </a:r>
          </a:p>
          <a:p>
            <a:pPr marL="0" indent="0">
              <a:spcBef>
                <a:spcPts val="0"/>
              </a:spcBef>
              <a:buClr>
                <a:srgbClr val="133156"/>
              </a:buClr>
              <a:buNone/>
            </a:pPr>
            <a:endParaRPr lang="en-US" sz="1600" dirty="0">
              <a:latin typeface="Franklin Gothic Book" panose="020B0503020102020204" pitchFamily="34" charset="0"/>
              <a:cs typeface="Arial" panose="020B0604020202020204" pitchFamily="34" charset="0"/>
            </a:endParaRPr>
          </a:p>
          <a:p>
            <a:pPr marL="0" indent="0">
              <a:spcBef>
                <a:spcPts val="0"/>
              </a:spcBef>
              <a:buClr>
                <a:srgbClr val="133156"/>
              </a:buClr>
              <a:buNone/>
            </a:pPr>
            <a:r>
              <a:rPr lang="en-US" sz="1600" dirty="0">
                <a:latin typeface="Franklin Gothic Book" panose="020B0503020102020204" pitchFamily="34" charset="0"/>
                <a:cs typeface="Arial" panose="020B0604020202020204" pitchFamily="34" charset="0"/>
              </a:rPr>
              <a:t>SNAP State 		$48,656,363	$7,027,001	-85.5%</a:t>
            </a:r>
          </a:p>
          <a:p>
            <a:pPr marL="0" indent="0">
              <a:spcBef>
                <a:spcPts val="0"/>
              </a:spcBef>
              <a:buClr>
                <a:srgbClr val="133156"/>
              </a:buClr>
              <a:buNone/>
            </a:pPr>
            <a:r>
              <a:rPr lang="en-US" sz="1600" dirty="0">
                <a:latin typeface="Franklin Gothic Book" panose="020B0503020102020204" pitchFamily="34" charset="0"/>
                <a:cs typeface="Arial" panose="020B0604020202020204" pitchFamily="34" charset="0"/>
              </a:rPr>
              <a:t>Administrative Match	</a:t>
            </a:r>
            <a:r>
              <a:rPr lang="en-US" sz="1600" dirty="0">
                <a:solidFill>
                  <a:srgbClr val="FF0000"/>
                </a:solidFill>
                <a:latin typeface="Franklin Gothic Book" panose="020B0503020102020204" pitchFamily="34" charset="0"/>
                <a:cs typeface="Arial" panose="020B0604020202020204" pitchFamily="34" charset="0"/>
              </a:rPr>
              <a:t>	</a:t>
            </a:r>
            <a:endParaRPr lang="en-US" sz="1600" dirty="0">
              <a:latin typeface="Franklin Gothic Book" panose="020B0503020102020204" pitchFamily="34" charset="0"/>
              <a:cs typeface="Arial" panose="020B0604020202020204" pitchFamily="34" charset="0"/>
            </a:endParaRPr>
          </a:p>
        </p:txBody>
      </p:sp>
      <p:sp>
        <p:nvSpPr>
          <p:cNvPr id="5" name="Slide Number Placeholder 4"/>
          <p:cNvSpPr>
            <a:spLocks noGrp="1"/>
          </p:cNvSpPr>
          <p:nvPr>
            <p:ph type="sldNum" sz="quarter" idx="4"/>
          </p:nvPr>
        </p:nvSpPr>
        <p:spPr/>
        <p:txBody>
          <a:bodyPr/>
          <a:lstStyle/>
          <a:p>
            <a:fld id="{EACE6E22-E655-5947-A8B4-6F095FBA2C12}" type="slidenum">
              <a:rPr lang="en-US" smtClean="0">
                <a:latin typeface="Arial" panose="020B0604020202020204" pitchFamily="34" charset="0"/>
                <a:cs typeface="Arial" panose="020B0604020202020204" pitchFamily="34" charset="0"/>
              </a:rPr>
              <a:pPr/>
              <a:t>5</a:t>
            </a:fld>
            <a:endParaRPr lang="en-US" dirty="0">
              <a:latin typeface="Arial" panose="020B0604020202020204" pitchFamily="34" charset="0"/>
              <a:cs typeface="Arial" panose="020B0604020202020204" pitchFamily="34" charset="0"/>
            </a:endParaRPr>
          </a:p>
        </p:txBody>
      </p:sp>
      <p:sp>
        <p:nvSpPr>
          <p:cNvPr id="31" name="Title 1"/>
          <p:cNvSpPr txBox="1">
            <a:spLocks/>
          </p:cNvSpPr>
          <p:nvPr/>
        </p:nvSpPr>
        <p:spPr>
          <a:xfrm>
            <a:off x="837982" y="365132"/>
            <a:ext cx="10512862" cy="37281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400" kern="1200" cap="all" spc="100" baseline="0">
                <a:solidFill>
                  <a:schemeClr val="tx1"/>
                </a:solidFill>
                <a:latin typeface="oswald" charset="0"/>
                <a:ea typeface="+mj-ea"/>
                <a:cs typeface="+mj-cs"/>
              </a:defRPr>
            </a:lvl1pPr>
          </a:lstStyle>
          <a:p>
            <a:r>
              <a:rPr lang="en-US" b="1" dirty="0" smtClean="0">
                <a:latin typeface="Franklin Gothic Book" panose="020B0503020102020204" pitchFamily="34" charset="0"/>
              </a:rPr>
              <a:t>Matching process</a:t>
            </a:r>
            <a:endParaRPr lang="en-US" dirty="0">
              <a:latin typeface="Franklin Gothic Book" panose="020B0503020102020204" pitchFamily="34" charset="0"/>
            </a:endParaRPr>
          </a:p>
        </p:txBody>
      </p:sp>
    </p:spTree>
    <p:extLst>
      <p:ext uri="{BB962C8B-B14F-4D97-AF65-F5344CB8AC3E}">
        <p14:creationId xmlns:p14="http://schemas.microsoft.com/office/powerpoint/2010/main" val="2847392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982" y="990603"/>
            <a:ext cx="10436681" cy="2209797"/>
          </a:xfrm>
        </p:spPr>
        <p:txBody>
          <a:bodyPr vert="horz" lIns="0" tIns="0" rIns="0" bIns="0" rtlCol="0">
            <a:noAutofit/>
          </a:bodyPr>
          <a:lstStyle/>
          <a:p>
            <a:pPr marL="0" indent="0">
              <a:spcBef>
                <a:spcPts val="0"/>
              </a:spcBef>
              <a:spcAft>
                <a:spcPts val="1200"/>
              </a:spcAft>
              <a:buClr>
                <a:srgbClr val="133156"/>
              </a:buClr>
              <a:buNone/>
            </a:pPr>
            <a:r>
              <a:rPr lang="en-US" sz="1600" dirty="0">
                <a:latin typeface="Franklin Gothic Book" panose="020B0503020102020204" pitchFamily="34" charset="0"/>
                <a:cs typeface="Arial" panose="020B0604020202020204" pitchFamily="34" charset="0"/>
              </a:rPr>
              <a:t>Awards to the state are identified through </a:t>
            </a:r>
            <a:r>
              <a:rPr lang="en-US" sz="1600" dirty="0" err="1" smtClean="0">
                <a:latin typeface="Franklin Gothic Book" panose="020B0503020102020204" pitchFamily="34" charset="0"/>
                <a:cs typeface="Arial" panose="020B0604020202020204" pitchFamily="34" charset="0"/>
              </a:rPr>
              <a:t>USAspending</a:t>
            </a:r>
            <a:r>
              <a:rPr lang="en-US" sz="1600" dirty="0" smtClean="0">
                <a:latin typeface="Franklin Gothic Book" panose="020B0503020102020204" pitchFamily="34" charset="0"/>
                <a:cs typeface="Arial" panose="020B0604020202020204" pitchFamily="34" charset="0"/>
              </a:rPr>
              <a:t> </a:t>
            </a:r>
            <a:r>
              <a:rPr lang="en-US" sz="1600" dirty="0">
                <a:latin typeface="Franklin Gothic Book" panose="020B0503020102020204" pitchFamily="34" charset="0"/>
                <a:cs typeface="Arial" panose="020B0604020202020204" pitchFamily="34" charset="0"/>
              </a:rPr>
              <a:t>data by the recipient type variable, but not all state agencies are correctly labeled as a state government recipient </a:t>
            </a:r>
            <a:r>
              <a:rPr lang="en-US" sz="1600" dirty="0" smtClean="0">
                <a:latin typeface="Franklin Gothic Book" panose="020B0503020102020204" pitchFamily="34" charset="0"/>
                <a:cs typeface="Arial" panose="020B0604020202020204" pitchFamily="34" charset="0"/>
              </a:rPr>
              <a:t>type</a:t>
            </a:r>
            <a:r>
              <a:rPr lang="en-US" sz="1600" dirty="0">
                <a:latin typeface="Franklin Gothic Book" panose="020B0503020102020204" pitchFamily="34" charset="0"/>
                <a:cs typeface="Arial" panose="020B0604020202020204" pitchFamily="34" charset="0"/>
              </a:rPr>
              <a:t>.</a:t>
            </a:r>
          </a:p>
          <a:p>
            <a:pPr marL="0" indent="0">
              <a:spcBef>
                <a:spcPts val="0"/>
              </a:spcBef>
              <a:spcAft>
                <a:spcPts val="1200"/>
              </a:spcAft>
              <a:buClr>
                <a:srgbClr val="133156"/>
              </a:buClr>
              <a:buNone/>
            </a:pPr>
            <a:r>
              <a:rPr lang="en-US" sz="1600" b="1" dirty="0" smtClean="0">
                <a:latin typeface="Franklin Gothic Book" panose="020B0503020102020204" pitchFamily="34" charset="0"/>
                <a:cs typeface="Arial" panose="020B0604020202020204" pitchFamily="34" charset="0"/>
              </a:rPr>
              <a:t>Solution: </a:t>
            </a:r>
            <a:r>
              <a:rPr lang="en-US" sz="1600" dirty="0" smtClean="0">
                <a:latin typeface="Franklin Gothic Book" panose="020B0503020102020204" pitchFamily="34" charset="0"/>
                <a:cs typeface="Arial" panose="020B0604020202020204" pitchFamily="34" charset="0"/>
              </a:rPr>
              <a:t>Our initial filter to include only state government as a recipient type led to 1,022 records. However, a manual review of the remaining records not classified as state government led to 74 instances where a state agency was not correctly labeled as a state government recipient type, based on a name indicating the recipient was actually part of the state government (i.e. “Department of”). </a:t>
            </a:r>
            <a:r>
              <a:rPr lang="en-US" sz="1600" dirty="0">
                <a:latin typeface="Franklin Gothic Book" panose="020B0503020102020204" pitchFamily="34" charset="0"/>
                <a:cs typeface="Arial" panose="020B0604020202020204" pitchFamily="34" charset="0"/>
              </a:rPr>
              <a:t>This workaround involved record-by-record review, and is not necessarily replicable in an automated analysis.</a:t>
            </a:r>
          </a:p>
          <a:p>
            <a:pPr marL="0" indent="0">
              <a:spcBef>
                <a:spcPts val="0"/>
              </a:spcBef>
              <a:spcAft>
                <a:spcPts val="1200"/>
              </a:spcAft>
              <a:buClr>
                <a:srgbClr val="133156"/>
              </a:buClr>
              <a:buNone/>
            </a:pPr>
            <a:endParaRPr lang="en-US" sz="1600" dirty="0">
              <a:latin typeface="Franklin Gothic Book" panose="020B0503020102020204" pitchFamily="34" charset="0"/>
              <a:cs typeface="Arial" panose="020B0604020202020204" pitchFamily="34" charset="0"/>
            </a:endParaRPr>
          </a:p>
          <a:p>
            <a:pPr marL="0" indent="0">
              <a:spcBef>
                <a:spcPts val="0"/>
              </a:spcBef>
              <a:spcAft>
                <a:spcPts val="1200"/>
              </a:spcAft>
              <a:buClr>
                <a:srgbClr val="133156"/>
              </a:buClr>
              <a:buNone/>
            </a:pPr>
            <a:endParaRPr lang="en-US" sz="1600" dirty="0">
              <a:latin typeface="Franklin Gothic Book" panose="020B0503020102020204" pitchFamily="34" charset="0"/>
              <a:cs typeface="Arial" panose="020B0604020202020204" pitchFamily="34" charset="0"/>
            </a:endParaRPr>
          </a:p>
          <a:p>
            <a:pPr marL="0" indent="0">
              <a:spcBef>
                <a:spcPts val="0"/>
              </a:spcBef>
              <a:spcAft>
                <a:spcPts val="1200"/>
              </a:spcAft>
              <a:buClr>
                <a:srgbClr val="133156"/>
              </a:buClr>
              <a:buNone/>
            </a:pPr>
            <a:endParaRPr lang="en-US" sz="1600" dirty="0" smtClean="0">
              <a:latin typeface="Franklin Gothic Book" panose="020B0503020102020204" pitchFamily="34" charset="0"/>
              <a:cs typeface="Arial" panose="020B0604020202020204" pitchFamily="34" charset="0"/>
            </a:endParaRPr>
          </a:p>
          <a:p>
            <a:pPr marL="0" indent="0">
              <a:spcBef>
                <a:spcPts val="0"/>
              </a:spcBef>
              <a:spcAft>
                <a:spcPts val="1200"/>
              </a:spcAft>
              <a:buClr>
                <a:srgbClr val="133156"/>
              </a:buClr>
              <a:buNone/>
            </a:pPr>
            <a:endParaRPr lang="en-US" sz="1600" dirty="0">
              <a:latin typeface="Franklin Gothic Book" panose="020B0503020102020204" pitchFamily="34" charset="0"/>
              <a:cs typeface="Arial" panose="020B0604020202020204" pitchFamily="34" charset="0"/>
            </a:endParaRPr>
          </a:p>
          <a:p>
            <a:pPr marL="0" indent="0">
              <a:spcBef>
                <a:spcPts val="0"/>
              </a:spcBef>
              <a:spcAft>
                <a:spcPts val="1200"/>
              </a:spcAft>
              <a:buClr>
                <a:srgbClr val="133156"/>
              </a:buClr>
              <a:buNone/>
            </a:pPr>
            <a:endParaRPr lang="en-US" sz="1600" dirty="0" smtClean="0">
              <a:latin typeface="Franklin Gothic Book" panose="020B0503020102020204" pitchFamily="34" charset="0"/>
              <a:cs typeface="Arial" panose="020B0604020202020204" pitchFamily="34" charset="0"/>
            </a:endParaRPr>
          </a:p>
          <a:p>
            <a:pPr marL="0" indent="0">
              <a:spcBef>
                <a:spcPts val="0"/>
              </a:spcBef>
              <a:spcAft>
                <a:spcPts val="1200"/>
              </a:spcAft>
              <a:buClr>
                <a:srgbClr val="133156"/>
              </a:buClr>
              <a:buNone/>
            </a:pPr>
            <a:endParaRPr lang="en-US" sz="1600" dirty="0">
              <a:latin typeface="Franklin Gothic Book" panose="020B0503020102020204" pitchFamily="34" charset="0"/>
              <a:cs typeface="Arial" panose="020B0604020202020204" pitchFamily="34" charset="0"/>
            </a:endParaRPr>
          </a:p>
        </p:txBody>
      </p:sp>
      <p:sp>
        <p:nvSpPr>
          <p:cNvPr id="5" name="Slide Number Placeholder 4"/>
          <p:cNvSpPr>
            <a:spLocks noGrp="1"/>
          </p:cNvSpPr>
          <p:nvPr>
            <p:ph type="sldNum" sz="quarter" idx="4"/>
          </p:nvPr>
        </p:nvSpPr>
        <p:spPr/>
        <p:txBody>
          <a:bodyPr/>
          <a:lstStyle/>
          <a:p>
            <a:fld id="{EACE6E22-E655-5947-A8B4-6F095FBA2C12}" type="slidenum">
              <a:rPr lang="en-US" smtClean="0">
                <a:latin typeface="Arial" panose="020B0604020202020204" pitchFamily="34" charset="0"/>
                <a:cs typeface="Arial" panose="020B0604020202020204" pitchFamily="34" charset="0"/>
              </a:rPr>
              <a:pPr/>
              <a:t>6</a:t>
            </a:fld>
            <a:endParaRPr lang="en-US" dirty="0">
              <a:latin typeface="Arial" panose="020B0604020202020204" pitchFamily="34" charset="0"/>
              <a:cs typeface="Arial" panose="020B0604020202020204" pitchFamily="34" charset="0"/>
            </a:endParaRPr>
          </a:p>
        </p:txBody>
      </p:sp>
      <p:sp>
        <p:nvSpPr>
          <p:cNvPr id="31" name="Title 1"/>
          <p:cNvSpPr txBox="1">
            <a:spLocks/>
          </p:cNvSpPr>
          <p:nvPr/>
        </p:nvSpPr>
        <p:spPr>
          <a:xfrm>
            <a:off x="837982" y="365132"/>
            <a:ext cx="10512862" cy="37281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400" kern="1200" cap="all" spc="100" baseline="0">
                <a:solidFill>
                  <a:schemeClr val="tx1"/>
                </a:solidFill>
                <a:latin typeface="oswald" charset="0"/>
                <a:ea typeface="+mj-ea"/>
                <a:cs typeface="+mj-cs"/>
              </a:defRPr>
            </a:lvl1pPr>
          </a:lstStyle>
          <a:p>
            <a:r>
              <a:rPr lang="en-US" b="1" dirty="0" smtClean="0">
                <a:latin typeface="Franklin Gothic Book" panose="020B0503020102020204" pitchFamily="34" charset="0"/>
              </a:rPr>
              <a:t>ROADBLOCK: </a:t>
            </a:r>
            <a:r>
              <a:rPr lang="en-US" b="1" dirty="0" err="1" smtClean="0">
                <a:latin typeface="Franklin Gothic Book" panose="020B0503020102020204" pitchFamily="34" charset="0"/>
              </a:rPr>
              <a:t>daTA</a:t>
            </a:r>
            <a:r>
              <a:rPr lang="en-US" b="1" dirty="0" smtClean="0">
                <a:latin typeface="Franklin Gothic Book" panose="020B0503020102020204" pitchFamily="34" charset="0"/>
              </a:rPr>
              <a:t> </a:t>
            </a:r>
            <a:r>
              <a:rPr lang="en-US" b="1" dirty="0" err="1" smtClean="0">
                <a:latin typeface="Franklin Gothic Book" panose="020B0503020102020204" pitchFamily="34" charset="0"/>
              </a:rPr>
              <a:t>qUALITY</a:t>
            </a:r>
            <a:endParaRPr lang="en-US" dirty="0">
              <a:latin typeface="Franklin Gothic Book" panose="020B05030201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683" y="3657600"/>
            <a:ext cx="6691157" cy="2476500"/>
          </a:xfrm>
          <a:prstGeom prst="rect">
            <a:avLst/>
          </a:prstGeom>
          <a:noFill/>
          <a:ln w="9525" cap="rnd">
            <a:solidFill>
              <a:schemeClr val="tx1">
                <a:lumMod val="50000"/>
                <a:lumOff val="50000"/>
              </a:schemeClr>
            </a:solidFill>
            <a:round/>
            <a:headEnd/>
            <a:tailEnd/>
          </a:ln>
          <a:extLst>
            <a:ext uri="{909E8E84-426E-40DD-AFC4-6F175D3DCCD1}">
              <a14:hiddenFill xmlns:a14="http://schemas.microsoft.com/office/drawing/2010/main">
                <a:solidFill>
                  <a:schemeClr val="accent1"/>
                </a:solidFill>
              </a14:hiddenFill>
            </a:ext>
          </a:extLst>
        </p:spPr>
      </p:pic>
      <p:sp>
        <p:nvSpPr>
          <p:cNvPr id="7" name="Content Placeholder 2"/>
          <p:cNvSpPr>
            <a:spLocks noGrp="1"/>
          </p:cNvSpPr>
          <p:nvPr>
            <p:ph idx="1"/>
          </p:nvPr>
        </p:nvSpPr>
        <p:spPr>
          <a:xfrm>
            <a:off x="865684" y="3352800"/>
            <a:ext cx="9190097" cy="304800"/>
          </a:xfrm>
        </p:spPr>
        <p:txBody>
          <a:bodyPr vert="horz" lIns="0" tIns="0" rIns="0" bIns="0" rtlCol="0">
            <a:noAutofit/>
          </a:bodyPr>
          <a:lstStyle/>
          <a:p>
            <a:pPr marL="0" indent="0">
              <a:spcBef>
                <a:spcPts val="0"/>
              </a:spcBef>
              <a:spcAft>
                <a:spcPts val="1200"/>
              </a:spcAft>
              <a:buClr>
                <a:srgbClr val="133156"/>
              </a:buClr>
              <a:buNone/>
            </a:pPr>
            <a:r>
              <a:rPr lang="en-US" sz="1600" dirty="0" smtClean="0">
                <a:latin typeface="Franklin Gothic Book" panose="020B0503020102020204" pitchFamily="34" charset="0"/>
                <a:cs typeface="Arial" panose="020B0604020202020204" pitchFamily="34" charset="0"/>
              </a:rPr>
              <a:t>A sample of the recipient names not classified as state government recipients:</a:t>
            </a:r>
            <a:endParaRPr lang="en-US" sz="1600" dirty="0">
              <a:latin typeface="Franklin Gothic Book" panose="020B0503020102020204" pitchFamily="34" charset="0"/>
              <a:cs typeface="Arial" panose="020B0604020202020204" pitchFamily="34" charset="0"/>
            </a:endParaRPr>
          </a:p>
          <a:p>
            <a:pPr marL="0" indent="0">
              <a:spcBef>
                <a:spcPts val="0"/>
              </a:spcBef>
              <a:spcAft>
                <a:spcPts val="1200"/>
              </a:spcAft>
              <a:buClr>
                <a:srgbClr val="133156"/>
              </a:buClr>
              <a:buNone/>
            </a:pPr>
            <a:endParaRPr lang="en-US" sz="1600" dirty="0">
              <a:latin typeface="Franklin Gothic Book" panose="020B0503020102020204" pitchFamily="34" charset="0"/>
              <a:cs typeface="Arial" panose="020B0604020202020204" pitchFamily="34" charset="0"/>
            </a:endParaRPr>
          </a:p>
          <a:p>
            <a:pPr marL="0" indent="0">
              <a:spcBef>
                <a:spcPts val="0"/>
              </a:spcBef>
              <a:spcAft>
                <a:spcPts val="1200"/>
              </a:spcAft>
              <a:buClr>
                <a:srgbClr val="133156"/>
              </a:buClr>
              <a:buNone/>
            </a:pPr>
            <a:endParaRPr lang="en-US" sz="1600" dirty="0">
              <a:latin typeface="Franklin Gothic Book" panose="020B0503020102020204" pitchFamily="34" charset="0"/>
              <a:cs typeface="Arial" panose="020B0604020202020204" pitchFamily="34" charset="0"/>
            </a:endParaRPr>
          </a:p>
          <a:p>
            <a:pPr marL="0" indent="0">
              <a:spcBef>
                <a:spcPts val="0"/>
              </a:spcBef>
              <a:spcAft>
                <a:spcPts val="1200"/>
              </a:spcAft>
              <a:buClr>
                <a:srgbClr val="133156"/>
              </a:buClr>
              <a:buNone/>
            </a:pPr>
            <a:endParaRPr lang="en-US" sz="1600" dirty="0" smtClean="0">
              <a:latin typeface="Franklin Gothic Book" panose="020B0503020102020204" pitchFamily="34" charset="0"/>
              <a:cs typeface="Arial" panose="020B0604020202020204" pitchFamily="34" charset="0"/>
            </a:endParaRPr>
          </a:p>
          <a:p>
            <a:pPr marL="0" indent="0">
              <a:spcBef>
                <a:spcPts val="0"/>
              </a:spcBef>
              <a:spcAft>
                <a:spcPts val="1200"/>
              </a:spcAft>
              <a:buClr>
                <a:srgbClr val="133156"/>
              </a:buClr>
              <a:buNone/>
            </a:pPr>
            <a:endParaRPr lang="en-US" sz="1600" dirty="0">
              <a:latin typeface="Franklin Gothic Book" panose="020B0503020102020204" pitchFamily="34" charset="0"/>
              <a:cs typeface="Arial" panose="020B0604020202020204" pitchFamily="34" charset="0"/>
            </a:endParaRPr>
          </a:p>
          <a:p>
            <a:pPr marL="0" indent="0">
              <a:spcBef>
                <a:spcPts val="0"/>
              </a:spcBef>
              <a:spcAft>
                <a:spcPts val="1200"/>
              </a:spcAft>
              <a:buClr>
                <a:srgbClr val="133156"/>
              </a:buClr>
              <a:buNone/>
            </a:pPr>
            <a:endParaRPr lang="en-US" sz="1600" dirty="0" smtClean="0">
              <a:latin typeface="Franklin Gothic Book" panose="020B0503020102020204" pitchFamily="34" charset="0"/>
              <a:cs typeface="Arial" panose="020B0604020202020204" pitchFamily="34" charset="0"/>
            </a:endParaRPr>
          </a:p>
          <a:p>
            <a:pPr marL="0" indent="0">
              <a:spcBef>
                <a:spcPts val="0"/>
              </a:spcBef>
              <a:spcAft>
                <a:spcPts val="1200"/>
              </a:spcAft>
              <a:buClr>
                <a:srgbClr val="133156"/>
              </a:buClr>
              <a:buNone/>
            </a:pPr>
            <a:endParaRPr lang="en-US" sz="1600" dirty="0">
              <a:latin typeface="Franklin Gothic Book" panose="020B0503020102020204" pitchFamily="34" charset="0"/>
              <a:cs typeface="Arial" panose="020B0604020202020204" pitchFamily="34" charset="0"/>
            </a:endParaRPr>
          </a:p>
        </p:txBody>
      </p:sp>
    </p:spTree>
    <p:extLst>
      <p:ext uri="{BB962C8B-B14F-4D97-AF65-F5344CB8AC3E}">
        <p14:creationId xmlns:p14="http://schemas.microsoft.com/office/powerpoint/2010/main" val="421611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EACE6E22-E655-5947-A8B4-6F095FBA2C12}" type="slidenum">
              <a:rPr lang="en-US" smtClean="0">
                <a:latin typeface="Arial" panose="020B0604020202020204" pitchFamily="34" charset="0"/>
                <a:cs typeface="Arial" panose="020B0604020202020204" pitchFamily="34" charset="0"/>
              </a:rPr>
              <a:pPr/>
              <a:t>7</a:t>
            </a:fld>
            <a:endParaRPr lang="en-US" dirty="0">
              <a:latin typeface="Arial" panose="020B0604020202020204" pitchFamily="34" charset="0"/>
              <a:cs typeface="Arial" panose="020B0604020202020204" pitchFamily="34" charset="0"/>
            </a:endParaRPr>
          </a:p>
        </p:txBody>
      </p:sp>
      <p:sp>
        <p:nvSpPr>
          <p:cNvPr id="27" name="TextBox 26"/>
          <p:cNvSpPr txBox="1"/>
          <p:nvPr/>
        </p:nvSpPr>
        <p:spPr>
          <a:xfrm>
            <a:off x="7797915" y="5312087"/>
            <a:ext cx="1144533" cy="461665"/>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Equipment</a:t>
            </a:r>
          </a:p>
          <a:p>
            <a:r>
              <a:rPr lang="en-US" sz="1200" dirty="0">
                <a:solidFill>
                  <a:schemeClr val="bg1"/>
                </a:solidFill>
                <a:latin typeface="Arial" panose="020B0604020202020204" pitchFamily="34" charset="0"/>
                <a:cs typeface="Arial" panose="020B0604020202020204" pitchFamily="34" charset="0"/>
              </a:rPr>
              <a:t>$59B</a:t>
            </a:r>
          </a:p>
        </p:txBody>
      </p:sp>
      <p:sp>
        <p:nvSpPr>
          <p:cNvPr id="31" name="Title 1"/>
          <p:cNvSpPr txBox="1">
            <a:spLocks/>
          </p:cNvSpPr>
          <p:nvPr/>
        </p:nvSpPr>
        <p:spPr>
          <a:xfrm>
            <a:off x="837982" y="365132"/>
            <a:ext cx="10512862" cy="37281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400" kern="1200" cap="all" spc="100" baseline="0">
                <a:solidFill>
                  <a:schemeClr val="tx1"/>
                </a:solidFill>
                <a:latin typeface="oswald" charset="0"/>
                <a:ea typeface="+mj-ea"/>
                <a:cs typeface="+mj-cs"/>
              </a:defRPr>
            </a:lvl1pPr>
          </a:lstStyle>
          <a:p>
            <a:r>
              <a:rPr lang="en-US" b="1" dirty="0" smtClean="0">
                <a:latin typeface="Franklin Gothic Book" panose="020B0503020102020204" pitchFamily="34" charset="0"/>
              </a:rPr>
              <a:t>ROadBLOCK: TIME discrepAncies</a:t>
            </a:r>
            <a:endParaRPr lang="en-US" dirty="0">
              <a:latin typeface="Franklin Gothic Book" panose="020B0503020102020204" pitchFamily="34" charset="0"/>
            </a:endParaRPr>
          </a:p>
        </p:txBody>
      </p:sp>
      <p:sp>
        <p:nvSpPr>
          <p:cNvPr id="3" name="Content Placeholder 2"/>
          <p:cNvSpPr>
            <a:spLocks noGrp="1"/>
          </p:cNvSpPr>
          <p:nvPr>
            <p:ph idx="1"/>
          </p:nvPr>
        </p:nvSpPr>
        <p:spPr>
          <a:xfrm>
            <a:off x="837982" y="1066800"/>
            <a:ext cx="10842976" cy="4724400"/>
          </a:xfrm>
        </p:spPr>
        <p:txBody>
          <a:bodyPr vert="horz" lIns="0" tIns="0" rIns="0" bIns="0" rtlCol="0">
            <a:noAutofit/>
          </a:bodyPr>
          <a:lstStyle/>
          <a:p>
            <a:pPr marL="0" indent="0">
              <a:spcBef>
                <a:spcPts val="0"/>
              </a:spcBef>
              <a:spcAft>
                <a:spcPts val="1200"/>
              </a:spcAft>
              <a:buClr>
                <a:srgbClr val="133156"/>
              </a:buClr>
              <a:buNone/>
            </a:pPr>
            <a:r>
              <a:rPr lang="en-US" sz="1600" b="1" dirty="0" smtClean="0">
                <a:latin typeface="Franklin Gothic Book" panose="020B0503020102020204" pitchFamily="34" charset="0"/>
                <a:cs typeface="Arial" panose="020B0604020202020204" pitchFamily="34" charset="0"/>
              </a:rPr>
              <a:t>Varying Program Start Dates: </a:t>
            </a:r>
            <a:r>
              <a:rPr lang="en-US" sz="1600" dirty="0" smtClean="0">
                <a:latin typeface="Franklin Gothic Book" panose="020B0503020102020204" pitchFamily="34" charset="0"/>
                <a:cs typeface="Arial" panose="020B0604020202020204" pitchFamily="34" charset="0"/>
              </a:rPr>
              <a:t>Many </a:t>
            </a:r>
            <a:r>
              <a:rPr lang="en-US" sz="1600" dirty="0" err="1" smtClean="0">
                <a:latin typeface="Franklin Gothic Book" panose="020B0503020102020204" pitchFamily="34" charset="0"/>
                <a:cs typeface="Arial" panose="020B0604020202020204" pitchFamily="34" charset="0"/>
              </a:rPr>
              <a:t>CFDAs</a:t>
            </a:r>
            <a:r>
              <a:rPr lang="en-US" sz="1600" dirty="0" smtClean="0">
                <a:latin typeface="Franklin Gothic Book" panose="020B0503020102020204" pitchFamily="34" charset="0"/>
                <a:cs typeface="Arial" panose="020B0604020202020204" pitchFamily="34" charset="0"/>
              </a:rPr>
              <a:t> distribute awards over multiple years, and it is difficult to track whether a payment captured by Connecticut reflects this year’s award or the prior year’s award. </a:t>
            </a:r>
          </a:p>
          <a:p>
            <a:pPr marL="0" indent="0">
              <a:spcBef>
                <a:spcPts val="0"/>
              </a:spcBef>
              <a:spcAft>
                <a:spcPts val="1200"/>
              </a:spcAft>
              <a:buClr>
                <a:srgbClr val="133156"/>
              </a:buClr>
              <a:buNone/>
            </a:pPr>
            <a:r>
              <a:rPr lang="en-US" sz="1600" b="1" dirty="0" smtClean="0">
                <a:latin typeface="Franklin Gothic Book" panose="020B0503020102020204" pitchFamily="34" charset="0"/>
                <a:cs typeface="Arial" panose="020B0604020202020204" pitchFamily="34" charset="0"/>
              </a:rPr>
              <a:t>Solution: </a:t>
            </a:r>
            <a:r>
              <a:rPr lang="en-US" sz="1600" dirty="0" smtClean="0">
                <a:latin typeface="Franklin Gothic Book" panose="020B0503020102020204" pitchFamily="34" charset="0"/>
                <a:cs typeface="Arial" panose="020B0604020202020204" pitchFamily="34" charset="0"/>
              </a:rPr>
              <a:t>We addressed this by using </a:t>
            </a:r>
            <a:r>
              <a:rPr lang="en-US" sz="1600" dirty="0" err="1" smtClean="0">
                <a:latin typeface="Franklin Gothic Book" panose="020B0503020102020204" pitchFamily="34" charset="0"/>
                <a:cs typeface="Arial" panose="020B0604020202020204" pitchFamily="34" charset="0"/>
              </a:rPr>
              <a:t>USAspending</a:t>
            </a:r>
            <a:r>
              <a:rPr lang="en-US" sz="1600" dirty="0" smtClean="0">
                <a:latin typeface="Franklin Gothic Book" panose="020B0503020102020204" pitchFamily="34" charset="0"/>
                <a:cs typeface="Arial" panose="020B0604020202020204" pitchFamily="34" charset="0"/>
              </a:rPr>
              <a:t> data that matched Connecticut’s FY 2016 based on their budget reference column and isolating new federal awards that began in FY 2016 and any modifications to those awards in subsequent years. While some records did not have the budget reference field completed, those records were all in FY 2017 or FY 2018, so this was a reliable filter for this process but would not be usable in later analyses.</a:t>
            </a:r>
            <a:endParaRPr lang="en-US" sz="1600" b="1" dirty="0">
              <a:latin typeface="Franklin Gothic Book" panose="020B0503020102020204" pitchFamily="34" charset="0"/>
              <a:cs typeface="Arial" panose="020B0604020202020204" pitchFamily="34" charset="0"/>
            </a:endParaRPr>
          </a:p>
          <a:p>
            <a:pPr marL="0" indent="0">
              <a:spcBef>
                <a:spcPts val="0"/>
              </a:spcBef>
              <a:spcAft>
                <a:spcPts val="1200"/>
              </a:spcAft>
              <a:buClr>
                <a:srgbClr val="133156"/>
              </a:buClr>
              <a:buNone/>
            </a:pPr>
            <a:r>
              <a:rPr lang="en-US" sz="1600" b="1" dirty="0" smtClean="0">
                <a:latin typeface="Franklin Gothic Book" panose="020B0503020102020204" pitchFamily="34" charset="0"/>
                <a:cs typeface="Arial" panose="020B0604020202020204" pitchFamily="34" charset="0"/>
              </a:rPr>
              <a:t>Example</a:t>
            </a:r>
            <a:r>
              <a:rPr lang="en-US" sz="1600" b="1" dirty="0">
                <a:latin typeface="Franklin Gothic Book" panose="020B0503020102020204" pitchFamily="34" charset="0"/>
                <a:cs typeface="Arial" panose="020B0604020202020204" pitchFamily="34" charset="0"/>
              </a:rPr>
              <a:t>: </a:t>
            </a:r>
            <a:r>
              <a:rPr lang="en-US" sz="1600" dirty="0">
                <a:latin typeface="Franklin Gothic Book" panose="020B0503020102020204" pitchFamily="34" charset="0"/>
                <a:cs typeface="Arial" panose="020B0604020202020204" pitchFamily="34" charset="0"/>
              </a:rPr>
              <a:t>This program awards funds on July 1 and October 1 of the following fiscal year and funds remain available for an additional fiscal year for obligation and expenditure.	</a:t>
            </a:r>
          </a:p>
          <a:p>
            <a:pPr marL="0" indent="0">
              <a:spcBef>
                <a:spcPts val="0"/>
              </a:spcBef>
              <a:spcAft>
                <a:spcPts val="1200"/>
              </a:spcAft>
              <a:buClr>
                <a:srgbClr val="133156"/>
              </a:buClr>
              <a:buNone/>
            </a:pPr>
            <a:r>
              <a:rPr lang="en-US" sz="1600" dirty="0">
                <a:latin typeface="Franklin Gothic Book" panose="020B0503020102020204" pitchFamily="34" charset="0"/>
                <a:cs typeface="Arial" panose="020B0604020202020204" pitchFamily="34" charset="0"/>
              </a:rPr>
              <a:t>			USG		CT	   	</a:t>
            </a:r>
            <a:r>
              <a:rPr lang="en-US" sz="1600" dirty="0" err="1">
                <a:latin typeface="Franklin Gothic Book" panose="020B0503020102020204" pitchFamily="34" charset="0"/>
                <a:cs typeface="Arial" panose="020B0604020202020204" pitchFamily="34" charset="0"/>
              </a:rPr>
              <a:t>Pct</a:t>
            </a:r>
            <a:r>
              <a:rPr lang="en-US" sz="1600" dirty="0">
                <a:latin typeface="Franklin Gothic Book" panose="020B0503020102020204" pitchFamily="34" charset="0"/>
                <a:cs typeface="Arial" panose="020B0604020202020204" pitchFamily="34" charset="0"/>
              </a:rPr>
              <a:t> diff</a:t>
            </a:r>
          </a:p>
          <a:p>
            <a:pPr marL="0" indent="0">
              <a:spcBef>
                <a:spcPts val="0"/>
              </a:spcBef>
              <a:buClr>
                <a:srgbClr val="133156"/>
              </a:buClr>
              <a:buNone/>
            </a:pPr>
            <a:r>
              <a:rPr lang="en-US" sz="1600" dirty="0">
                <a:latin typeface="Franklin Gothic Book" panose="020B0503020102020204" pitchFamily="34" charset="0"/>
                <a:cs typeface="Arial" panose="020B0604020202020204" pitchFamily="34" charset="0"/>
              </a:rPr>
              <a:t>Title I Grants to Local 	$ 116,021,685 	$ 112,418,181	3.1%</a:t>
            </a:r>
          </a:p>
          <a:p>
            <a:pPr marL="0" indent="0">
              <a:spcBef>
                <a:spcPts val="0"/>
              </a:spcBef>
              <a:buClr>
                <a:srgbClr val="133156"/>
              </a:buClr>
              <a:buNone/>
            </a:pPr>
            <a:r>
              <a:rPr lang="en-US" sz="1600" dirty="0">
                <a:latin typeface="Franklin Gothic Book" panose="020B0503020102020204" pitchFamily="34" charset="0"/>
                <a:cs typeface="Arial" panose="020B0604020202020204" pitchFamily="34" charset="0"/>
              </a:rPr>
              <a:t>Educational Agencies</a:t>
            </a:r>
          </a:p>
          <a:p>
            <a:pPr marL="0" indent="0">
              <a:spcBef>
                <a:spcPts val="0"/>
              </a:spcBef>
              <a:spcAft>
                <a:spcPts val="1200"/>
              </a:spcAft>
              <a:buClr>
                <a:srgbClr val="133156"/>
              </a:buClr>
              <a:buNone/>
            </a:pPr>
            <a:endParaRPr lang="en-US" sz="1600" b="1" dirty="0" smtClean="0">
              <a:latin typeface="Franklin Gothic Book" panose="020B0503020102020204" pitchFamily="34" charset="0"/>
              <a:cs typeface="Arial" panose="020B0604020202020204" pitchFamily="34" charset="0"/>
            </a:endParaRPr>
          </a:p>
          <a:p>
            <a:pPr marL="0" indent="0">
              <a:spcBef>
                <a:spcPts val="0"/>
              </a:spcBef>
              <a:spcAft>
                <a:spcPts val="1200"/>
              </a:spcAft>
              <a:buClr>
                <a:srgbClr val="133156"/>
              </a:buClr>
              <a:buNone/>
            </a:pPr>
            <a:r>
              <a:rPr lang="en-US" sz="1600" b="1" dirty="0" smtClean="0">
                <a:latin typeface="Franklin Gothic Book" panose="020B0503020102020204" pitchFamily="34" charset="0"/>
                <a:cs typeface="Arial" panose="020B0604020202020204" pitchFamily="34" charset="0"/>
              </a:rPr>
              <a:t>Time </a:t>
            </a:r>
            <a:r>
              <a:rPr lang="en-US" sz="1600" b="1" dirty="0">
                <a:latin typeface="Franklin Gothic Book" panose="020B0503020102020204" pitchFamily="34" charset="0"/>
                <a:cs typeface="Arial" panose="020B0604020202020204" pitchFamily="34" charset="0"/>
              </a:rPr>
              <a:t>lag</a:t>
            </a:r>
            <a:r>
              <a:rPr lang="en-US" sz="1600" b="1" dirty="0" smtClean="0">
                <a:latin typeface="Franklin Gothic Book" panose="020B0503020102020204" pitchFamily="34" charset="0"/>
                <a:cs typeface="Arial" panose="020B0604020202020204" pitchFamily="34" charset="0"/>
              </a:rPr>
              <a:t>: </a:t>
            </a:r>
            <a:r>
              <a:rPr lang="en-US" sz="1600" dirty="0" smtClean="0">
                <a:latin typeface="Franklin Gothic Book" panose="020B0503020102020204" pitchFamily="34" charset="0"/>
                <a:cs typeface="Arial" panose="020B0604020202020204" pitchFamily="34" charset="0"/>
              </a:rPr>
              <a:t>A second issue with spending over multiple years is that aggregating dollar amounts from Connecticut data will often produce a lower dollar amount, reflecting the portion of the total award that has been disbursed. Therefore, comparing dollar amounts will not be a reliable mechanism for comparing state and federal data until the obligation period has ended.</a:t>
            </a:r>
            <a:endParaRPr lang="en-US" sz="1600" dirty="0">
              <a:latin typeface="Franklin Gothic Book" panose="020B0503020102020204" pitchFamily="34" charset="0"/>
              <a:cs typeface="Arial" panose="020B0604020202020204" pitchFamily="34" charset="0"/>
            </a:endParaRPr>
          </a:p>
          <a:p>
            <a:pPr marL="0" lvl="0" indent="0">
              <a:spcBef>
                <a:spcPts val="0"/>
              </a:spcBef>
              <a:spcAft>
                <a:spcPts val="1200"/>
              </a:spcAft>
              <a:buClr>
                <a:srgbClr val="133156"/>
              </a:buClr>
              <a:buNone/>
            </a:pPr>
            <a:endParaRPr lang="en-US" sz="1600" dirty="0">
              <a:latin typeface="Franklin Gothic Book" panose="020B0503020102020204" pitchFamily="34" charset="0"/>
              <a:cs typeface="Arial" panose="020B0604020202020204" pitchFamily="34" charset="0"/>
            </a:endParaRPr>
          </a:p>
          <a:p>
            <a:pPr marL="0" lvl="0" indent="0">
              <a:spcBef>
                <a:spcPts val="0"/>
              </a:spcBef>
              <a:spcAft>
                <a:spcPts val="1200"/>
              </a:spcAft>
              <a:buClr>
                <a:srgbClr val="133156"/>
              </a:buClr>
              <a:buNone/>
            </a:pPr>
            <a:endParaRPr lang="en-US" sz="1600" dirty="0" smtClean="0">
              <a:latin typeface="Franklin Gothic Book" panose="020B0503020102020204" pitchFamily="34" charset="0"/>
              <a:cs typeface="Arial" panose="020B0604020202020204" pitchFamily="34" charset="0"/>
            </a:endParaRPr>
          </a:p>
          <a:p>
            <a:pPr marL="0" lvl="0" indent="0">
              <a:spcBef>
                <a:spcPts val="0"/>
              </a:spcBef>
              <a:spcAft>
                <a:spcPts val="1200"/>
              </a:spcAft>
              <a:buClr>
                <a:srgbClr val="133156"/>
              </a:buClr>
              <a:buNone/>
            </a:pPr>
            <a:endParaRPr lang="en-US" sz="1600" dirty="0">
              <a:latin typeface="Franklin Gothic Book" panose="020B0503020102020204" pitchFamily="34" charset="0"/>
              <a:cs typeface="Arial" panose="020B0604020202020204" pitchFamily="34" charset="0"/>
            </a:endParaRPr>
          </a:p>
        </p:txBody>
      </p:sp>
    </p:spTree>
    <p:extLst>
      <p:ext uri="{BB962C8B-B14F-4D97-AF65-F5344CB8AC3E}">
        <p14:creationId xmlns:p14="http://schemas.microsoft.com/office/powerpoint/2010/main" val="2845673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981" y="990603"/>
            <a:ext cx="9522520" cy="2484711"/>
          </a:xfrm>
        </p:spPr>
        <p:txBody>
          <a:bodyPr vert="horz" lIns="0" tIns="0" rIns="0" bIns="0" rtlCol="0">
            <a:noAutofit/>
          </a:bodyPr>
          <a:lstStyle/>
          <a:p>
            <a:pPr marL="185669" indent="-185669">
              <a:spcBef>
                <a:spcPts val="0"/>
              </a:spcBef>
              <a:spcAft>
                <a:spcPts val="1200"/>
              </a:spcAft>
              <a:buClr>
                <a:srgbClr val="133156"/>
              </a:buClr>
              <a:buFont typeface="Webdings" panose="05030102010509060703" pitchFamily="18" charset="2"/>
              <a:buChar char=""/>
            </a:pPr>
            <a:r>
              <a:rPr lang="en-US" sz="1600" dirty="0" smtClean="0">
                <a:latin typeface="Franklin Gothic Book" panose="020B0503020102020204" pitchFamily="34" charset="0"/>
                <a:cs typeface="Arial" panose="020B0604020202020204" pitchFamily="34" charset="0"/>
              </a:rPr>
              <a:t>In order to properly match state and federal data, both systems require a unique identifier to reliably link data about awards to payments about those awards.</a:t>
            </a:r>
          </a:p>
          <a:p>
            <a:pPr marL="360294" lvl="1" indent="-185669">
              <a:spcAft>
                <a:spcPts val="1200"/>
              </a:spcAft>
              <a:buClr>
                <a:srgbClr val="133156"/>
              </a:buClr>
              <a:buFont typeface="Webdings" panose="05030102010509060703" pitchFamily="18" charset="2"/>
              <a:buChar char=""/>
            </a:pPr>
            <a:r>
              <a:rPr lang="en-US" sz="1600" dirty="0" smtClean="0">
                <a:latin typeface="Franklin Gothic Book" panose="020B0503020102020204" pitchFamily="34" charset="0"/>
                <a:cs typeface="Arial" panose="020B0604020202020204" pitchFamily="34" charset="0"/>
              </a:rPr>
              <a:t>The most efficient solution to this challenge would be for states to capture a unique award ID in their financial management systems.</a:t>
            </a:r>
          </a:p>
          <a:p>
            <a:pPr marL="360294" lvl="1" indent="-185669">
              <a:spcAft>
                <a:spcPts val="1200"/>
              </a:spcAft>
              <a:buClr>
                <a:srgbClr val="133156"/>
              </a:buClr>
              <a:buFont typeface="Webdings" panose="05030102010509060703" pitchFamily="18" charset="2"/>
              <a:buChar char=""/>
            </a:pPr>
            <a:r>
              <a:rPr lang="en-US" sz="1600" dirty="0" smtClean="0">
                <a:latin typeface="Franklin Gothic Book" panose="020B0503020102020204" pitchFamily="34" charset="0"/>
                <a:cs typeface="Arial" panose="020B0604020202020204" pitchFamily="34" charset="0"/>
              </a:rPr>
              <a:t>This would allow matching to show final recipients of federal funds, and to allow the public to calculate how quickly states are spending against their federal awards.</a:t>
            </a:r>
            <a:endParaRPr lang="en-US" sz="1600" dirty="0">
              <a:latin typeface="Franklin Gothic Book" panose="020B0503020102020204" pitchFamily="34" charset="0"/>
              <a:cs typeface="Arial" panose="020B0604020202020204" pitchFamily="34" charset="0"/>
            </a:endParaRPr>
          </a:p>
        </p:txBody>
      </p:sp>
      <p:sp>
        <p:nvSpPr>
          <p:cNvPr id="5" name="Slide Number Placeholder 4"/>
          <p:cNvSpPr>
            <a:spLocks noGrp="1"/>
          </p:cNvSpPr>
          <p:nvPr>
            <p:ph type="sldNum" sz="quarter" idx="4"/>
          </p:nvPr>
        </p:nvSpPr>
        <p:spPr/>
        <p:txBody>
          <a:bodyPr/>
          <a:lstStyle/>
          <a:p>
            <a:fld id="{EACE6E22-E655-5947-A8B4-6F095FBA2C12}" type="slidenum">
              <a:rPr lang="en-US" smtClean="0">
                <a:latin typeface="Arial" panose="020B0604020202020204" pitchFamily="34" charset="0"/>
                <a:cs typeface="Arial" panose="020B0604020202020204" pitchFamily="34" charset="0"/>
              </a:rPr>
              <a:pPr/>
              <a:t>8</a:t>
            </a:fld>
            <a:endParaRPr lang="en-US" dirty="0">
              <a:latin typeface="Arial" panose="020B0604020202020204" pitchFamily="34" charset="0"/>
              <a:cs typeface="Arial" panose="020B0604020202020204" pitchFamily="34" charset="0"/>
            </a:endParaRPr>
          </a:p>
        </p:txBody>
      </p:sp>
      <p:sp>
        <p:nvSpPr>
          <p:cNvPr id="31" name="Title 1"/>
          <p:cNvSpPr txBox="1">
            <a:spLocks/>
          </p:cNvSpPr>
          <p:nvPr/>
        </p:nvSpPr>
        <p:spPr>
          <a:xfrm>
            <a:off x="837982" y="365132"/>
            <a:ext cx="10512862" cy="37281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400" kern="1200" cap="all" spc="100" baseline="0">
                <a:solidFill>
                  <a:schemeClr val="tx1"/>
                </a:solidFill>
                <a:latin typeface="oswald" charset="0"/>
                <a:ea typeface="+mj-ea"/>
                <a:cs typeface="+mj-cs"/>
              </a:defRPr>
            </a:lvl1pPr>
          </a:lstStyle>
          <a:p>
            <a:r>
              <a:rPr lang="en-US" b="1" dirty="0" smtClean="0">
                <a:latin typeface="Franklin Gothic Book" panose="020B0503020102020204" pitchFamily="34" charset="0"/>
              </a:rPr>
              <a:t>CONCLUSION</a:t>
            </a:r>
            <a:endParaRPr lang="en-US" dirty="0">
              <a:latin typeface="Franklin Gothic Book" panose="020B0503020102020204" pitchFamily="34" charset="0"/>
            </a:endParaRPr>
          </a:p>
        </p:txBody>
      </p:sp>
    </p:spTree>
    <p:extLst>
      <p:ext uri="{BB962C8B-B14F-4D97-AF65-F5344CB8AC3E}">
        <p14:creationId xmlns:p14="http://schemas.microsoft.com/office/powerpoint/2010/main" val="1521455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taact">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lue Wide" id="{532C5ACE-3E3D-A948-9267-6FA171B8037E}" vid="{1F988AB5-56AE-A84F-96AD-1AED1711B61F}"/>
    </a:ext>
  </a:extLst>
</a:theme>
</file>

<file path=ppt/theme/theme3.xml><?xml version="1.0" encoding="utf-8"?>
<a:theme xmlns:a="http://schemas.openxmlformats.org/drawingml/2006/main" name="Wide">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lue Wide" id="{532C5ACE-3E3D-A948-9267-6FA171B8037E}" vid="{54FEEB83-2038-FE49-B50A-5D0B253CF115}"/>
    </a:ext>
  </a:extLst>
</a:theme>
</file>

<file path=ppt/theme/theme4.xml><?xml version="1.0" encoding="utf-8"?>
<a:theme xmlns:a="http://schemas.openxmlformats.org/drawingml/2006/main" name="FC 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lue Wide" id="{532C5ACE-3E3D-A948-9267-6FA171B8037E}" vid="{8A07059A-8D64-AA47-85BE-E9396DB9071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dataact</Template>
  <TotalTime>2267</TotalTime>
  <Words>744</Words>
  <Application>Microsoft Office PowerPoint</Application>
  <PresentationFormat>Custom</PresentationFormat>
  <Paragraphs>110</Paragraphs>
  <Slides>8</Slides>
  <Notes>4</Notes>
  <HiddenSlides>0</HiddenSlides>
  <MMClips>0</MMClips>
  <ScaleCrop>false</ScaleCrop>
  <HeadingPairs>
    <vt:vector size="4" baseType="variant">
      <vt:variant>
        <vt:lpstr>Theme</vt:lpstr>
      </vt:variant>
      <vt:variant>
        <vt:i4>4</vt:i4>
      </vt:variant>
      <vt:variant>
        <vt:lpstr>Slide Titles</vt:lpstr>
      </vt:variant>
      <vt:variant>
        <vt:i4>8</vt:i4>
      </vt:variant>
    </vt:vector>
  </HeadingPairs>
  <TitlesOfParts>
    <vt:vector size="12" baseType="lpstr">
      <vt:lpstr>Custom Design</vt:lpstr>
      <vt:lpstr>dataact</vt:lpstr>
      <vt:lpstr>Wide</vt:lpstr>
      <vt:lpstr>FC Master</vt:lpstr>
      <vt:lpstr>Connecting Federal and State Financial Data</vt:lpstr>
      <vt:lpstr>Overview</vt:lpstr>
      <vt:lpstr>PowerPoint Presentation</vt:lpstr>
      <vt:lpstr>PowerPoint Presentation</vt:lpstr>
      <vt:lpstr>PowerPoint Presentation</vt:lpstr>
      <vt:lpstr>PowerPoint Presentation</vt:lpstr>
      <vt:lpstr>PowerPoint Presentation</vt:lpstr>
      <vt:lpstr>PowerPoint Presentation</vt:lpstr>
    </vt:vector>
  </TitlesOfParts>
  <Company>BPD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Linnea K. Powell</dc:creator>
  <cp:lastModifiedBy>Linnea K. Powell</cp:lastModifiedBy>
  <cp:revision>41</cp:revision>
  <dcterms:created xsi:type="dcterms:W3CDTF">2017-08-10T15:43:34Z</dcterms:created>
  <dcterms:modified xsi:type="dcterms:W3CDTF">2017-08-18T19:40:21Z</dcterms:modified>
</cp:coreProperties>
</file>