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5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7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5F4E-62B6-4B58-BB0B-FD4523A61350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9515-090C-4FBC-9359-4797B50B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flipV="1">
            <a:off x="1707931" y="472964"/>
            <a:ext cx="5728138" cy="1177159"/>
          </a:xfrm>
          <a:prstGeom prst="trapezoid">
            <a:avLst>
              <a:gd name="adj" fmla="val 330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 flipV="1">
            <a:off x="2175641" y="1912873"/>
            <a:ext cx="4792718" cy="1177159"/>
          </a:xfrm>
          <a:prstGeom prst="trapezoid">
            <a:avLst>
              <a:gd name="adj" fmla="val 330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2648607" y="3352789"/>
            <a:ext cx="3846786" cy="1177159"/>
          </a:xfrm>
          <a:prstGeom prst="trapezoid">
            <a:avLst>
              <a:gd name="adj" fmla="val 3214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111063" y="4792702"/>
            <a:ext cx="2921876" cy="1177159"/>
          </a:xfrm>
          <a:prstGeom prst="trapezoid">
            <a:avLst>
              <a:gd name="adj" fmla="val 3214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01766" y="641131"/>
                <a:ext cx="4540468" cy="832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prstClr val="black"/>
                    </a:solidFill>
                  </a:rPr>
                  <a:t>Raw Cartesian coordinates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atoms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766" y="641131"/>
                <a:ext cx="4540468" cy="832104"/>
              </a:xfrm>
              <a:prstGeom prst="rect">
                <a:avLst/>
              </a:prstGeom>
              <a:blipFill>
                <a:blip r:embed="rId2"/>
                <a:stretch>
                  <a:fillRect t="-51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43807" y="2033752"/>
                <a:ext cx="4456386" cy="8355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prstClr val="black"/>
                    </a:solidFill>
                  </a:rPr>
                  <a:t>Features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residues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07" y="2033752"/>
                <a:ext cx="4456386" cy="835572"/>
              </a:xfrm>
              <a:prstGeom prst="rect">
                <a:avLst/>
              </a:prstGeom>
              <a:blipFill>
                <a:blip r:embed="rId3"/>
                <a:stretch>
                  <a:fillRect t="-5109" b="-14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84938" y="3520965"/>
                <a:ext cx="3174124" cy="832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prstClr val="black"/>
                    </a:solidFill>
                  </a:rPr>
                  <a:t>Kinetic coordinates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~1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38" y="3520965"/>
                <a:ext cx="3174124" cy="832104"/>
              </a:xfrm>
              <a:prstGeom prst="rect">
                <a:avLst/>
              </a:prstGeom>
              <a:blipFill>
                <a:blip r:embed="rId4"/>
                <a:stretch>
                  <a:fillRect t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84938" y="4924097"/>
                <a:ext cx="3174124" cy="832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prstClr val="black"/>
                    </a:solidFill>
                  </a:rPr>
                  <a:t>State labels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38" y="4924097"/>
                <a:ext cx="3174124" cy="832104"/>
              </a:xfrm>
              <a:prstGeom prst="rect">
                <a:avLst/>
              </a:prstGeom>
              <a:blipFill>
                <a:blip r:embed="rId5"/>
                <a:stretch>
                  <a:fillRect t="-51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rved Right Arrow 5"/>
          <p:cNvSpPr/>
          <p:nvPr/>
        </p:nvSpPr>
        <p:spPr>
          <a:xfrm>
            <a:off x="1933903" y="1376855"/>
            <a:ext cx="662152" cy="956442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2370083" y="2769476"/>
            <a:ext cx="662152" cy="956442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2811516" y="4293476"/>
            <a:ext cx="662152" cy="95644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1352" y="1397876"/>
            <a:ext cx="525517" cy="52551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243959" y="2822028"/>
            <a:ext cx="525517" cy="5255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2674883" y="4325007"/>
            <a:ext cx="525517" cy="5255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5420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Harrigan</dc:creator>
  <cp:lastModifiedBy>Matthew Harrigan</cp:lastModifiedBy>
  <cp:revision>8</cp:revision>
  <dcterms:created xsi:type="dcterms:W3CDTF">2016-07-01T20:10:44Z</dcterms:created>
  <dcterms:modified xsi:type="dcterms:W3CDTF">2016-07-01T21:25:58Z</dcterms:modified>
</cp:coreProperties>
</file>