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7605-C856-4A51-9789-46472604F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CFEA3-1E27-4454-9F66-93ECC071D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45356-6F59-488C-A087-899310E9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7EE5-F667-462B-B36A-5533AAF8A71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0AC43-9B1D-41B7-ACFF-9EF9273A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A122D-440C-4F62-A251-99CB8B38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2AF0-DCBB-4ABE-A0C6-A092B109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0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F0A2-3B4F-47C3-96E7-6D9855A1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DB41B-A9E5-4962-82D6-A2BDB6EEE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AEC80-550D-4C22-91A8-B712F1CC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7EE5-F667-462B-B36A-5533AAF8A71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8DC0-F424-4101-9EC4-D53E193A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687E2-7DDF-42C9-8A03-84F4CBFE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2AF0-DCBB-4ABE-A0C6-A092B109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4511F-26B8-4F0F-A613-661789221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EECE9-47F3-41A7-B738-C50DB71D6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8840C-3677-48E8-B42A-465024C0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7EE5-F667-462B-B36A-5533AAF8A71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04019-1212-46D1-A19F-449568A2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5739B-DCEE-495E-B985-FACFDAAF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2AF0-DCBB-4ABE-A0C6-A092B109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D127-4725-4217-B21D-0657C5B5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18E9B-07A7-4AF5-B9FA-802E54D6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045E3-4893-4F70-80F6-EB19183C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7EE5-F667-462B-B36A-5533AAF8A71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2D49D-BF77-4E4C-9AEC-96797BD4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EAC5C-9135-4290-A526-92CA2A96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2AF0-DCBB-4ABE-A0C6-A092B109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5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7E19-50D1-444B-AE37-9C2BBEDA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2AB99-7867-43B1-89A3-655AEF898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D0847-6F3E-4842-B963-DF0F1C27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7EE5-F667-462B-B36A-5533AAF8A71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CC96-D667-4345-9D01-ACF5EAA1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8DE4E-4800-40A0-815E-FD9F5084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2AF0-DCBB-4ABE-A0C6-A092B109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D1BF-9313-402B-B666-6CBC382B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8FF65-59D9-4606-988C-8DDBAE73B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1028B-BC03-4EDA-8A8F-DC65C3A05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2B339-134A-49E4-A49F-25301F0A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7EE5-F667-462B-B36A-5533AAF8A71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047CE-26D1-4478-87A0-858DC8FE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A88A0-B174-4763-AF15-8F7DE00F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2AF0-DCBB-4ABE-A0C6-A092B109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4BE2-5AB1-4534-BEC0-5F8F8AF7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61EAE-FE8C-430D-BB3D-53BC739BF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16E26-1FF6-40E2-864F-258B4056A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26AF0-936F-4EBA-8FF0-958421FD7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450B1-185D-43C3-850D-D555C7922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EBC5F-B1FE-451B-B216-5A555242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7EE5-F667-462B-B36A-5533AAF8A71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A71D3-E148-415F-8992-B003CFE3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75F88-6A93-424A-BB8F-9C68B1A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2AF0-DCBB-4ABE-A0C6-A092B109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8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1959-581F-4652-B54A-7A7A78C0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8F20D-1122-47B9-A93B-7F49973A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7EE5-F667-462B-B36A-5533AAF8A71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CDF11-12D1-4199-80C3-D7B3FAA2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7BCF7-E0C5-472C-8220-15F3D834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2AF0-DCBB-4ABE-A0C6-A092B109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73323-F352-4579-9F76-8D2759B1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7EE5-F667-462B-B36A-5533AAF8A71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2DB85-A915-4A47-A0C7-F1264BBA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7DBF0-8F65-42EE-ABF0-5DA67653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2AF0-DCBB-4ABE-A0C6-A092B109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5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2077-C83D-4F6A-95BE-75A51332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7FB77-B738-43CE-92C8-AB0B19E9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F4B3D-4598-4A9E-ABA8-0249CEBA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7CF46-6404-4A8B-8820-FD505864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7EE5-F667-462B-B36A-5533AAF8A71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19476-138D-4E2F-8297-06E04391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FE84C-2F4F-43F2-908A-ED33FFCE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2AF0-DCBB-4ABE-A0C6-A092B109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1B72-36A7-4A02-9052-989C7C73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24D1B-99F0-4512-B3F5-5A6F93DAD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39F4E-A6EA-4C44-A76A-CED7BFBE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33E52-FE13-49BA-B3D9-BE35FCE1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7EE5-F667-462B-B36A-5533AAF8A71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8351-B24D-47F4-AE38-B65DBBB9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18469-9904-4BC5-9EE8-1B7CC8F1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2AF0-DCBB-4ABE-A0C6-A092B109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3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68421-E304-4D22-A33A-1BE138F1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D8487-5B1A-431F-9096-979BF02D0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F0CB-EAD1-4323-BCBF-685FE4E67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37EE5-F667-462B-B36A-5533AAF8A71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1722-8577-44E5-B50D-6AD3FA03D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CA2F-AE4A-4E39-8FB0-12BB5A823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2AF0-DCBB-4ABE-A0C6-A092B109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6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07BD3-5F9E-4079-B3D1-5C111599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4" b="536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D56B7-D114-46F4-B09E-A6EF391C0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Power BI Visual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74C9D-92F1-4287-B0B5-E1A687B8C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1472" y="4342044"/>
            <a:ext cx="8669792" cy="109839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-</a:t>
            </a:r>
            <a:r>
              <a:rPr lang="en-US" i="1" dirty="0">
                <a:solidFill>
                  <a:srgbClr val="FFFFFF"/>
                </a:solidFill>
              </a:rPr>
              <a:t>Be Creative, Informative and Interesting-</a:t>
            </a:r>
          </a:p>
          <a:p>
            <a:r>
              <a:rPr lang="en-US" dirty="0">
                <a:solidFill>
                  <a:srgbClr val="FFFFFF"/>
                </a:solidFill>
              </a:rPr>
              <a:t>1</a:t>
            </a:r>
            <a:r>
              <a:rPr lang="en-US" baseline="30000" dirty="0">
                <a:solidFill>
                  <a:srgbClr val="FFFFFF"/>
                </a:solidFill>
              </a:rPr>
              <a:t>st</a:t>
            </a:r>
            <a:r>
              <a:rPr lang="en-US" dirty="0">
                <a:solidFill>
                  <a:srgbClr val="FFFFFF"/>
                </a:solidFill>
              </a:rPr>
              <a:t> Place:  Free Elite Subscription to On-Demand Training ($1295 Value)  and a $100 Gift Card to Amazon!</a:t>
            </a:r>
          </a:p>
          <a:p>
            <a:r>
              <a:rPr lang="en-US" dirty="0">
                <a:solidFill>
                  <a:srgbClr val="FFFFFF"/>
                </a:solidFill>
              </a:rPr>
              <a:t>2</a:t>
            </a:r>
            <a:r>
              <a:rPr lang="en-US" baseline="30000" dirty="0">
                <a:solidFill>
                  <a:srgbClr val="FFFFFF"/>
                </a:solidFill>
              </a:rPr>
              <a:t>nd</a:t>
            </a:r>
            <a:r>
              <a:rPr lang="en-US" dirty="0">
                <a:solidFill>
                  <a:srgbClr val="FFFFFF"/>
                </a:solidFill>
              </a:rPr>
              <a:t> Place:  $50 Gift Card to Amazon</a:t>
            </a:r>
          </a:p>
        </p:txBody>
      </p:sp>
    </p:spTree>
    <p:extLst>
      <p:ext uri="{BB962C8B-B14F-4D97-AF65-F5344CB8AC3E}">
        <p14:creationId xmlns:p14="http://schemas.microsoft.com/office/powerpoint/2010/main" val="22656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 BI Visual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Visual Challenge</dc:title>
  <dc:creator>Ken Wood</dc:creator>
  <cp:lastModifiedBy>Ken Wood</cp:lastModifiedBy>
  <cp:revision>2</cp:revision>
  <dcterms:created xsi:type="dcterms:W3CDTF">2018-03-07T13:39:09Z</dcterms:created>
  <dcterms:modified xsi:type="dcterms:W3CDTF">2018-03-07T13:47:44Z</dcterms:modified>
</cp:coreProperties>
</file>