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C35C-D3F9-464E-8533-7F85BA2C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B28F1-C80A-274D-9882-3B17B89CA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3FDE-CC09-5F46-A49B-45FA91FE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FEF3-C19C-0447-AD91-9E9E2BB3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268E-BB19-974E-A840-8BED3435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F94-4519-694B-B457-6426272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77288-EF37-A54F-A16D-88C66099E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E995-81C4-E44F-A395-77DDC0B6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2D91-4F10-1E45-B167-96C5015C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D4DC-7350-2E4A-B0DD-D66690FF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10B85-8D1C-1949-9D08-35B5A059B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DA829-5576-1D41-B8C9-D010C671C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B4D4-4E15-FB4F-B060-212EBACC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D155-71FB-1C4D-AC1C-5086F9A8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4F81-E358-5546-924A-409AD488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A49F-7524-814B-ADD3-38949B05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5B6D-9B9E-2748-B0DC-8F4DA2DB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3CC5-ECF0-3D4C-A9ED-2158057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C3F6-6250-F441-B067-4B16D3EB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38E1-6577-DB4B-8852-D93789A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9999-306D-8E40-91FA-3E407BC4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DA82F-6218-8041-AAAC-4E0943B7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024B-87A0-1D4A-9418-1FB7EA7E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BF82-1577-4949-81AB-1A472A58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FFF9-5098-C746-83D9-1C756E32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9478-F060-AF49-984D-F5892AED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7699-60C1-4C47-8608-D24C4647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2631B-BA52-9643-9DA5-2C5C8DD5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70774-CD63-4147-9C60-4129399F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7E69-EE9E-1140-B21E-4C314E6A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190C0-1A17-634F-B36B-ACFFEE91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DE3-9EED-374A-9FE4-3CF5F551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02E50-1756-0940-9AEE-BAAE8C19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03727-3FE4-FE4E-8C9A-1FFEE0DB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860FC-4050-F748-BF80-A52DA7B5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0F52A-50A8-CC43-9D2C-079CB6F8E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C08A2-5AD8-0140-A2CA-BD8844A2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399E7-5FC3-CF4C-9970-D90E6728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AE8E3-353E-E74F-9251-8859469F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CBFA-97ED-DF4B-ACD1-779DEFA3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C128D-C2FC-B54B-B9D8-5F026FD0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CE687-C985-2240-9315-6017AABB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F6583-EA90-9F42-A333-9FFEBEFC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F752-414B-FE49-AC80-19C9C0B2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3A8D-13A9-244E-BB58-8F8A0CA9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49E26-FF22-7F43-8676-C880B30A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82E-7E24-354F-B402-0DA8FD65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BEA7-229F-6848-A211-878C5D06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91882-8240-1C4E-9503-6484CDE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6AFB7-0B42-0247-8073-A16C4871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DC223-9DD4-864C-82A0-81C9DBD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8979-FFCB-B04F-BDF0-1B810D6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735-8291-1F4C-9034-830DC05D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230C2-5573-DB4A-8051-A91CB1C9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1CD4E-47D5-864E-896E-7F3F2B71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BC6C-D338-FE40-ABB7-BE84B8ED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93D8-8633-E44D-9661-316B1D14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F922F-6162-804F-8182-83E069E3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F581B-990B-6F4B-8BD7-777C537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AE80-592A-BE4A-B6D5-DC4A9AD9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F4AD-9765-B448-98D4-2E3D90291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99D4-203D-5740-B33A-05ABB6AE63C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8B06-0DBC-1444-A682-50E4270E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37A4-3F11-A946-9D8E-538B51BD8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5E3B338-83F2-BA4C-BCFD-35F7FE5DF1D8}"/>
              </a:ext>
            </a:extLst>
          </p:cNvPr>
          <p:cNvSpPr/>
          <p:nvPr/>
        </p:nvSpPr>
        <p:spPr>
          <a:xfrm>
            <a:off x="136187" y="2835611"/>
            <a:ext cx="11692647" cy="2274248"/>
          </a:xfrm>
          <a:prstGeom prst="roundRect">
            <a:avLst/>
          </a:prstGeom>
          <a:solidFill>
            <a:schemeClr val="bg1">
              <a:lumMod val="6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C0A94-7BF6-684E-9AA7-D9CD759A193F}"/>
              </a:ext>
            </a:extLst>
          </p:cNvPr>
          <p:cNvCxnSpPr/>
          <p:nvPr/>
        </p:nvCxnSpPr>
        <p:spPr>
          <a:xfrm flipV="1">
            <a:off x="-3048814" y="13624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BD5C9D3-AD93-FE41-8381-F42BE014851B}"/>
              </a:ext>
            </a:extLst>
          </p:cNvPr>
          <p:cNvSpPr/>
          <p:nvPr/>
        </p:nvSpPr>
        <p:spPr>
          <a:xfrm>
            <a:off x="2292478" y="5408579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i-2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AD39831-09A6-A04D-A95D-6902905A4151}"/>
              </a:ext>
            </a:extLst>
          </p:cNvPr>
          <p:cNvSpPr/>
          <p:nvPr/>
        </p:nvSpPr>
        <p:spPr>
          <a:xfrm>
            <a:off x="-3424135" y="6858000"/>
            <a:ext cx="976008" cy="700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i-1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4957E93-3E8C-5D47-8A30-8CC689A45BEB}"/>
              </a:ext>
            </a:extLst>
          </p:cNvPr>
          <p:cNvSpPr/>
          <p:nvPr/>
        </p:nvSpPr>
        <p:spPr>
          <a:xfrm>
            <a:off x="2773183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A3D3D5F-DDA8-6746-85C7-C601036E7F2A}"/>
              </a:ext>
            </a:extLst>
          </p:cNvPr>
          <p:cNvSpPr/>
          <p:nvPr/>
        </p:nvSpPr>
        <p:spPr>
          <a:xfrm>
            <a:off x="-3424136" y="630673"/>
            <a:ext cx="976008" cy="580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04007E-0597-054D-9722-B7AB1D1B8E83}"/>
              </a:ext>
            </a:extLst>
          </p:cNvPr>
          <p:cNvSpPr/>
          <p:nvPr/>
        </p:nvSpPr>
        <p:spPr>
          <a:xfrm>
            <a:off x="-3599234" y="4075889"/>
            <a:ext cx="917642" cy="4474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i-1</a:t>
            </a:r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188B533-70B5-E044-BB51-347E32F64497}"/>
              </a:ext>
            </a:extLst>
          </p:cNvPr>
          <p:cNvSpPr/>
          <p:nvPr/>
        </p:nvSpPr>
        <p:spPr>
          <a:xfrm>
            <a:off x="2234112" y="901831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3BEABF-E140-F043-97ED-D167E7BCDFFC}"/>
              </a:ext>
            </a:extLst>
          </p:cNvPr>
          <p:cNvSpPr/>
          <p:nvPr/>
        </p:nvSpPr>
        <p:spPr>
          <a:xfrm>
            <a:off x="1800417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6E4737-CAC1-A040-9763-C739BBDB9509}"/>
              </a:ext>
            </a:extLst>
          </p:cNvPr>
          <p:cNvSpPr/>
          <p:nvPr/>
        </p:nvSpPr>
        <p:spPr>
          <a:xfrm>
            <a:off x="4234767" y="5408579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i-1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916DC6-6D7A-B249-A561-ACCF8C917709}"/>
              </a:ext>
            </a:extLst>
          </p:cNvPr>
          <p:cNvSpPr/>
          <p:nvPr/>
        </p:nvSpPr>
        <p:spPr>
          <a:xfrm>
            <a:off x="6177056" y="5408578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15970E-BAD6-9146-990A-DEA16A353B65}"/>
              </a:ext>
            </a:extLst>
          </p:cNvPr>
          <p:cNvSpPr/>
          <p:nvPr/>
        </p:nvSpPr>
        <p:spPr>
          <a:xfrm>
            <a:off x="8119345" y="5408576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i+1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963CAF-062E-004A-839E-667C76345980}"/>
              </a:ext>
            </a:extLst>
          </p:cNvPr>
          <p:cNvSpPr/>
          <p:nvPr/>
        </p:nvSpPr>
        <p:spPr>
          <a:xfrm>
            <a:off x="10061634" y="5408576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i+2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130900-947D-B448-AF17-3484332A8A1A}"/>
              </a:ext>
            </a:extLst>
          </p:cNvPr>
          <p:cNvSpPr/>
          <p:nvPr/>
        </p:nvSpPr>
        <p:spPr>
          <a:xfrm>
            <a:off x="4721957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C86F04-C98A-B345-AC30-7D0D0644DC72}"/>
              </a:ext>
            </a:extLst>
          </p:cNvPr>
          <p:cNvSpPr/>
          <p:nvPr/>
        </p:nvSpPr>
        <p:spPr>
          <a:xfrm>
            <a:off x="3749191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C1AC9C-8706-A641-A471-3DCD28CDC707}"/>
              </a:ext>
            </a:extLst>
          </p:cNvPr>
          <p:cNvSpPr/>
          <p:nvPr/>
        </p:nvSpPr>
        <p:spPr>
          <a:xfrm>
            <a:off x="6670731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473523B-DE37-B444-90E1-024BE6B9CFDB}"/>
              </a:ext>
            </a:extLst>
          </p:cNvPr>
          <p:cNvSpPr/>
          <p:nvPr/>
        </p:nvSpPr>
        <p:spPr>
          <a:xfrm>
            <a:off x="5697965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89C3968-1545-8B4C-B427-A0AC004ED640}"/>
              </a:ext>
            </a:extLst>
          </p:cNvPr>
          <p:cNvSpPr/>
          <p:nvPr/>
        </p:nvSpPr>
        <p:spPr>
          <a:xfrm>
            <a:off x="8619505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2F05F00-CA13-6B4A-84DF-B19CEEFE81E3}"/>
              </a:ext>
            </a:extLst>
          </p:cNvPr>
          <p:cNvSpPr/>
          <p:nvPr/>
        </p:nvSpPr>
        <p:spPr>
          <a:xfrm>
            <a:off x="7646739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6668D9-4154-3847-B632-FC267436F0A0}"/>
              </a:ext>
            </a:extLst>
          </p:cNvPr>
          <p:cNvSpPr/>
          <p:nvPr/>
        </p:nvSpPr>
        <p:spPr>
          <a:xfrm>
            <a:off x="10568279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917691B-2094-6F44-A3BF-7233C1D13E1F}"/>
              </a:ext>
            </a:extLst>
          </p:cNvPr>
          <p:cNvSpPr/>
          <p:nvPr/>
        </p:nvSpPr>
        <p:spPr>
          <a:xfrm>
            <a:off x="9595513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8C6E0694-BBF9-EA46-B553-FACCF1031265}"/>
              </a:ext>
            </a:extLst>
          </p:cNvPr>
          <p:cNvSpPr/>
          <p:nvPr/>
        </p:nvSpPr>
        <p:spPr>
          <a:xfrm>
            <a:off x="4176401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i-3</a:t>
            </a: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081A46D8-F3A3-3E46-BB86-3FD12B603336}"/>
              </a:ext>
            </a:extLst>
          </p:cNvPr>
          <p:cNvSpPr/>
          <p:nvPr/>
        </p:nvSpPr>
        <p:spPr>
          <a:xfrm>
            <a:off x="6118690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i-2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3996E41-F26D-8542-A189-7944136D8E9C}"/>
              </a:ext>
            </a:extLst>
          </p:cNvPr>
          <p:cNvSpPr/>
          <p:nvPr/>
        </p:nvSpPr>
        <p:spPr>
          <a:xfrm>
            <a:off x="8060979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i-1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875A8C96-B700-1E4A-A4C6-47D5C6569C57}"/>
              </a:ext>
            </a:extLst>
          </p:cNvPr>
          <p:cNvSpPr/>
          <p:nvPr/>
        </p:nvSpPr>
        <p:spPr>
          <a:xfrm>
            <a:off x="10003268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A50BDF-96B8-5D46-95AB-E05D2B83C643}"/>
              </a:ext>
            </a:extLst>
          </p:cNvPr>
          <p:cNvCxnSpPr>
            <a:cxnSpLocks/>
            <a:stCxn id="8" idx="0"/>
            <a:endCxn id="23" idx="2"/>
          </p:cNvCxnSpPr>
          <p:nvPr/>
        </p:nvCxnSpPr>
        <p:spPr>
          <a:xfrm flipH="1" flipV="1">
            <a:off x="2288421" y="3798643"/>
            <a:ext cx="462878" cy="1609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C2D0CB-CC6B-EE45-B887-0136D41D7842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751299" y="4796545"/>
            <a:ext cx="509888" cy="6120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920EF9-2604-EE45-8BFD-ECA825D18A7D}"/>
              </a:ext>
            </a:extLst>
          </p:cNvPr>
          <p:cNvCxnSpPr>
            <a:cxnSpLocks/>
            <a:stCxn id="25" idx="0"/>
            <a:endCxn id="32" idx="2"/>
          </p:cNvCxnSpPr>
          <p:nvPr/>
        </p:nvCxnSpPr>
        <p:spPr>
          <a:xfrm flipH="1" flipV="1">
            <a:off x="4237195" y="3798643"/>
            <a:ext cx="456393" cy="1609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26A196-20DC-2749-A157-49678351A41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714664" y="4796545"/>
            <a:ext cx="495297" cy="612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4589EF-799E-E642-988F-4F651C937044}"/>
              </a:ext>
            </a:extLst>
          </p:cNvPr>
          <p:cNvCxnSpPr>
            <a:cxnSpLocks/>
            <a:stCxn id="26" idx="0"/>
            <a:endCxn id="36" idx="2"/>
          </p:cNvCxnSpPr>
          <p:nvPr/>
        </p:nvCxnSpPr>
        <p:spPr>
          <a:xfrm flipH="1" flipV="1">
            <a:off x="6185969" y="3798643"/>
            <a:ext cx="449908" cy="1609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A0927A-EFA5-B449-8F27-083F657EF583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678030" y="4796545"/>
            <a:ext cx="480705" cy="6023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42888E-EA3A-384F-81D1-950FE7501BF2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flipH="1" flipV="1">
            <a:off x="8134743" y="3798643"/>
            <a:ext cx="443423" cy="16099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6FBAB1-0A5E-1B4B-8E57-D143CC5833DF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8583029" y="4796545"/>
            <a:ext cx="524480" cy="612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AB51E2-23E6-DE49-A906-6043E235DBE8}"/>
              </a:ext>
            </a:extLst>
          </p:cNvPr>
          <p:cNvCxnSpPr>
            <a:cxnSpLocks/>
            <a:stCxn id="28" idx="0"/>
            <a:endCxn id="40" idx="2"/>
          </p:cNvCxnSpPr>
          <p:nvPr/>
        </p:nvCxnSpPr>
        <p:spPr>
          <a:xfrm flipH="1" flipV="1">
            <a:off x="10083517" y="3798643"/>
            <a:ext cx="436938" cy="16099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4F2F71-F1A1-544A-814F-D41F410B844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0483165" y="4796545"/>
            <a:ext cx="573118" cy="6266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0DBB9B-67F1-6047-9AD4-1B50057EB5F8}"/>
              </a:ext>
            </a:extLst>
          </p:cNvPr>
          <p:cNvSpPr/>
          <p:nvPr/>
        </p:nvSpPr>
        <p:spPr>
          <a:xfrm>
            <a:off x="-3599234" y="53988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FBE9CEC8-2978-674D-864C-7192D77F7BC7}"/>
              </a:ext>
            </a:extLst>
          </p:cNvPr>
          <p:cNvSpPr/>
          <p:nvPr/>
        </p:nvSpPr>
        <p:spPr>
          <a:xfrm>
            <a:off x="-3446834" y="55512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3FF07D59-82BF-2E46-8979-354E2DC9F73E}"/>
              </a:ext>
            </a:extLst>
          </p:cNvPr>
          <p:cNvSpPr/>
          <p:nvPr/>
        </p:nvSpPr>
        <p:spPr>
          <a:xfrm>
            <a:off x="-3294434" y="57036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D29DEB58-76B4-F04B-8E2B-6D6F1BEEB55E}"/>
              </a:ext>
            </a:extLst>
          </p:cNvPr>
          <p:cNvSpPr/>
          <p:nvPr/>
        </p:nvSpPr>
        <p:spPr>
          <a:xfrm>
            <a:off x="-3142034" y="58560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403106DB-782E-8649-8E2C-46640BA8C30A}"/>
              </a:ext>
            </a:extLst>
          </p:cNvPr>
          <p:cNvSpPr/>
          <p:nvPr/>
        </p:nvSpPr>
        <p:spPr>
          <a:xfrm>
            <a:off x="2175746" y="2135220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CE5111B2-CC8D-524C-AF61-06E2AAFA1679}"/>
              </a:ext>
            </a:extLst>
          </p:cNvPr>
          <p:cNvSpPr/>
          <p:nvPr/>
        </p:nvSpPr>
        <p:spPr>
          <a:xfrm>
            <a:off x="4118035" y="2133995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C4A3A53F-D75C-F944-9A86-9897E1EC0464}"/>
              </a:ext>
            </a:extLst>
          </p:cNvPr>
          <p:cNvSpPr/>
          <p:nvPr/>
        </p:nvSpPr>
        <p:spPr>
          <a:xfrm>
            <a:off x="6060324" y="2129736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4516D1B0-0E5E-BB46-8866-CF010443A801}"/>
              </a:ext>
            </a:extLst>
          </p:cNvPr>
          <p:cNvSpPr/>
          <p:nvPr/>
        </p:nvSpPr>
        <p:spPr>
          <a:xfrm>
            <a:off x="8002613" y="2128511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C957C23F-80F9-C243-AFB1-6422277EE4DE}"/>
              </a:ext>
            </a:extLst>
          </p:cNvPr>
          <p:cNvSpPr/>
          <p:nvPr/>
        </p:nvSpPr>
        <p:spPr>
          <a:xfrm>
            <a:off x="9944902" y="2117045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1AA947-8CA7-FC40-ACBD-2AFC195445FD}"/>
              </a:ext>
            </a:extLst>
          </p:cNvPr>
          <p:cNvCxnSpPr>
            <a:cxnSpLocks/>
            <a:stCxn id="36" idx="0"/>
            <a:endCxn id="92" idx="4"/>
          </p:cNvCxnSpPr>
          <p:nvPr/>
        </p:nvCxnSpPr>
        <p:spPr>
          <a:xfrm flipV="1">
            <a:off x="6185969" y="2586934"/>
            <a:ext cx="449908" cy="6312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6B5DD7E-C967-1549-B979-58DAB326CD66}"/>
              </a:ext>
            </a:extLst>
          </p:cNvPr>
          <p:cNvCxnSpPr>
            <a:cxnSpLocks/>
            <a:stCxn id="31" idx="0"/>
            <a:endCxn id="91" idx="4"/>
          </p:cNvCxnSpPr>
          <p:nvPr/>
        </p:nvCxnSpPr>
        <p:spPr>
          <a:xfrm flipH="1" flipV="1">
            <a:off x="4693588" y="2591193"/>
            <a:ext cx="516373" cy="1624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2DEC91-6A96-D846-B040-94C09BA94E4A}"/>
              </a:ext>
            </a:extLst>
          </p:cNvPr>
          <p:cNvCxnSpPr>
            <a:cxnSpLocks/>
            <a:stCxn id="32" idx="0"/>
            <a:endCxn id="91" idx="4"/>
          </p:cNvCxnSpPr>
          <p:nvPr/>
        </p:nvCxnSpPr>
        <p:spPr>
          <a:xfrm flipV="1">
            <a:off x="4237195" y="2591193"/>
            <a:ext cx="456393" cy="627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5BBA6B0-7977-0A45-8AB6-E79894814E10}"/>
              </a:ext>
            </a:extLst>
          </p:cNvPr>
          <p:cNvCxnSpPr>
            <a:cxnSpLocks/>
            <a:stCxn id="18" idx="0"/>
            <a:endCxn id="74" idx="4"/>
          </p:cNvCxnSpPr>
          <p:nvPr/>
        </p:nvCxnSpPr>
        <p:spPr>
          <a:xfrm flipH="1" flipV="1">
            <a:off x="2751299" y="2592418"/>
            <a:ext cx="509888" cy="1623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1D9A6C-F12A-0049-A8C1-D22446B3E349}"/>
              </a:ext>
            </a:extLst>
          </p:cNvPr>
          <p:cNvCxnSpPr>
            <a:cxnSpLocks/>
            <a:stCxn id="23" idx="0"/>
            <a:endCxn id="74" idx="4"/>
          </p:cNvCxnSpPr>
          <p:nvPr/>
        </p:nvCxnSpPr>
        <p:spPr>
          <a:xfrm flipV="1">
            <a:off x="2288421" y="2592418"/>
            <a:ext cx="462878" cy="6258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54A9E6D-2BA5-784C-A067-2FF92C5F8814}"/>
              </a:ext>
            </a:extLst>
          </p:cNvPr>
          <p:cNvCxnSpPr/>
          <p:nvPr/>
        </p:nvCxnSpPr>
        <p:spPr>
          <a:xfrm flipV="1">
            <a:off x="-2896414" y="15148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A3F0BFE-B79F-614F-B7EF-B26586CD4BBB}"/>
              </a:ext>
            </a:extLst>
          </p:cNvPr>
          <p:cNvCxnSpPr/>
          <p:nvPr/>
        </p:nvCxnSpPr>
        <p:spPr>
          <a:xfrm flipV="1">
            <a:off x="-2744014" y="16672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7788D1-0374-2B4B-9DF8-661E677160D9}"/>
              </a:ext>
            </a:extLst>
          </p:cNvPr>
          <p:cNvCxnSpPr>
            <a:cxnSpLocks/>
            <a:stCxn id="39" idx="0"/>
            <a:endCxn id="98" idx="4"/>
          </p:cNvCxnSpPr>
          <p:nvPr/>
        </p:nvCxnSpPr>
        <p:spPr>
          <a:xfrm flipH="1" flipV="1">
            <a:off x="10520455" y="2574243"/>
            <a:ext cx="535828" cy="16418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68A1DB3-5A41-1B4D-BFBC-0CE1E3A8DC57}"/>
              </a:ext>
            </a:extLst>
          </p:cNvPr>
          <p:cNvCxnSpPr>
            <a:cxnSpLocks/>
            <a:stCxn id="40" idx="0"/>
            <a:endCxn id="98" idx="4"/>
          </p:cNvCxnSpPr>
          <p:nvPr/>
        </p:nvCxnSpPr>
        <p:spPr>
          <a:xfrm flipV="1">
            <a:off x="10083517" y="2574243"/>
            <a:ext cx="436938" cy="6439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2D8742-F817-8049-AF33-34C974E86A66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8578166" y="2585709"/>
            <a:ext cx="529343" cy="1630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C980A84-6498-2245-B7C9-65A16905AF1C}"/>
              </a:ext>
            </a:extLst>
          </p:cNvPr>
          <p:cNvCxnSpPr>
            <a:cxnSpLocks/>
            <a:stCxn id="38" idx="0"/>
            <a:endCxn id="93" idx="4"/>
          </p:cNvCxnSpPr>
          <p:nvPr/>
        </p:nvCxnSpPr>
        <p:spPr>
          <a:xfrm flipV="1">
            <a:off x="8134743" y="2585709"/>
            <a:ext cx="443423" cy="6325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67B9D7F-DE2B-5E43-B5F7-68BF920A031E}"/>
              </a:ext>
            </a:extLst>
          </p:cNvPr>
          <p:cNvCxnSpPr>
            <a:cxnSpLocks/>
            <a:stCxn id="35" idx="0"/>
            <a:endCxn id="92" idx="4"/>
          </p:cNvCxnSpPr>
          <p:nvPr/>
        </p:nvCxnSpPr>
        <p:spPr>
          <a:xfrm flipH="1" flipV="1">
            <a:off x="6635877" y="2586934"/>
            <a:ext cx="522858" cy="16291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FB0128-DF21-8D46-A0EC-5B2DB2F2D5E7}"/>
              </a:ext>
            </a:extLst>
          </p:cNvPr>
          <p:cNvCxnSpPr/>
          <p:nvPr/>
        </p:nvCxnSpPr>
        <p:spPr>
          <a:xfrm flipV="1">
            <a:off x="-2591614" y="18196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15F1E87-F003-4547-A039-B7DFFE2CAFC8}"/>
              </a:ext>
            </a:extLst>
          </p:cNvPr>
          <p:cNvCxnSpPr/>
          <p:nvPr/>
        </p:nvCxnSpPr>
        <p:spPr>
          <a:xfrm flipV="1">
            <a:off x="-2439214" y="19720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4C5F9B5-B9A2-B94B-8F5E-492F650AC7AC}"/>
              </a:ext>
            </a:extLst>
          </p:cNvPr>
          <p:cNvCxnSpPr>
            <a:cxnSpLocks/>
            <a:stCxn id="74" idx="1"/>
            <a:endCxn id="22" idx="3"/>
          </p:cNvCxnSpPr>
          <p:nvPr/>
        </p:nvCxnSpPr>
        <p:spPr>
          <a:xfrm flipH="1" flipV="1">
            <a:off x="2722116" y="1602221"/>
            <a:ext cx="86333" cy="53299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23159E-4A96-C14F-958B-83A3B32324D6}"/>
              </a:ext>
            </a:extLst>
          </p:cNvPr>
          <p:cNvCxnSpPr>
            <a:cxnSpLocks/>
            <a:stCxn id="91" idx="1"/>
            <a:endCxn id="41" idx="3"/>
          </p:cNvCxnSpPr>
          <p:nvPr/>
        </p:nvCxnSpPr>
        <p:spPr>
          <a:xfrm flipH="1" flipV="1">
            <a:off x="4664405" y="1637084"/>
            <a:ext cx="86333" cy="496911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4A0371B-75C9-1245-A219-B27099184E42}"/>
              </a:ext>
            </a:extLst>
          </p:cNvPr>
          <p:cNvCxnSpPr>
            <a:cxnSpLocks/>
            <a:stCxn id="92" idx="1"/>
            <a:endCxn id="42" idx="3"/>
          </p:cNvCxnSpPr>
          <p:nvPr/>
        </p:nvCxnSpPr>
        <p:spPr>
          <a:xfrm flipH="1" flipV="1">
            <a:off x="6606694" y="1637084"/>
            <a:ext cx="86333" cy="49265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ADF0C59-11FB-3247-90DB-7E9B8CCE71D5}"/>
              </a:ext>
            </a:extLst>
          </p:cNvPr>
          <p:cNvCxnSpPr>
            <a:cxnSpLocks/>
            <a:stCxn id="93" idx="1"/>
            <a:endCxn id="43" idx="3"/>
          </p:cNvCxnSpPr>
          <p:nvPr/>
        </p:nvCxnSpPr>
        <p:spPr>
          <a:xfrm flipH="1" flipV="1">
            <a:off x="8548983" y="1637084"/>
            <a:ext cx="86333" cy="491427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04854AA-342C-C34A-8EB6-5E16D3E50AA7}"/>
              </a:ext>
            </a:extLst>
          </p:cNvPr>
          <p:cNvCxnSpPr>
            <a:cxnSpLocks/>
            <a:stCxn id="98" idx="1"/>
            <a:endCxn id="44" idx="3"/>
          </p:cNvCxnSpPr>
          <p:nvPr/>
        </p:nvCxnSpPr>
        <p:spPr>
          <a:xfrm flipH="1" flipV="1">
            <a:off x="10491272" y="1637084"/>
            <a:ext cx="86333" cy="479961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9E71DBD-93CB-3740-AC32-4B3140E9FEF1}"/>
              </a:ext>
            </a:extLst>
          </p:cNvPr>
          <p:cNvSpPr txBox="1"/>
          <p:nvPr/>
        </p:nvSpPr>
        <p:spPr>
          <a:xfrm>
            <a:off x="221294" y="3323768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Backward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0E2049-C12A-6B45-90A9-004A54313754}"/>
              </a:ext>
            </a:extLst>
          </p:cNvPr>
          <p:cNvSpPr txBox="1"/>
          <p:nvPr/>
        </p:nvSpPr>
        <p:spPr>
          <a:xfrm>
            <a:off x="221294" y="4321670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3847D2E-8111-704C-83D4-5B0C5458D412}"/>
              </a:ext>
            </a:extLst>
          </p:cNvPr>
          <p:cNvSpPr txBox="1"/>
          <p:nvPr/>
        </p:nvSpPr>
        <p:spPr>
          <a:xfrm>
            <a:off x="221294" y="5442782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86FC0-665E-0C46-9A24-19F2D6D0995D}"/>
              </a:ext>
            </a:extLst>
          </p:cNvPr>
          <p:cNvSpPr txBox="1"/>
          <p:nvPr/>
        </p:nvSpPr>
        <p:spPr>
          <a:xfrm>
            <a:off x="221294" y="2170884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287B9FA-2685-CB49-BC9F-3A60CB1BFA08}"/>
              </a:ext>
            </a:extLst>
          </p:cNvPr>
          <p:cNvSpPr txBox="1"/>
          <p:nvPr/>
        </p:nvSpPr>
        <p:spPr>
          <a:xfrm>
            <a:off x="221294" y="1067360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24DB09B-6EBE-C447-84AA-7D06C7FC0BAF}"/>
              </a:ext>
            </a:extLst>
          </p:cNvPr>
          <p:cNvCxnSpPr>
            <a:cxnSpLocks/>
          </p:cNvCxnSpPr>
          <p:nvPr/>
        </p:nvCxnSpPr>
        <p:spPr>
          <a:xfrm>
            <a:off x="1614791" y="630673"/>
            <a:ext cx="0" cy="53777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A96441C-8FB9-2B49-99AD-3445A5ACA3E8}"/>
              </a:ext>
            </a:extLst>
          </p:cNvPr>
          <p:cNvCxnSpPr/>
          <p:nvPr/>
        </p:nvCxnSpPr>
        <p:spPr>
          <a:xfrm flipV="1">
            <a:off x="-3142034" y="8540885"/>
            <a:ext cx="894130" cy="505838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FEA03D-002E-424E-BF40-9BD232F25089}"/>
              </a:ext>
            </a:extLst>
          </p:cNvPr>
          <p:cNvCxnSpPr>
            <a:cxnSpLocks/>
            <a:stCxn id="40" idx="1"/>
            <a:endCxn id="38" idx="3"/>
          </p:cNvCxnSpPr>
          <p:nvPr/>
        </p:nvCxnSpPr>
        <p:spPr>
          <a:xfrm flipH="1">
            <a:off x="8622747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CD7B78A-4CE3-5A4F-AD6E-0A28D4A6A5B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59550" y="4506336"/>
            <a:ext cx="908729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518E2E-92B8-6B4B-868E-CB63252F690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7646739" y="4506336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8F5728A-3E00-E34F-9884-864DE8C8701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697965" y="4506336"/>
            <a:ext cx="972766" cy="851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5A4CFCB-6C92-B140-8EB3-0C98FA2691F5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3749191" y="4506336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1E0E39A-8092-C647-875B-E3E2A2575368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6673973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33F0CFE-F8A9-C049-8FBE-9B5C6C68646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flipH="1">
            <a:off x="4725199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1BA1890-8AE8-BC43-8E60-D23CB92960F7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>
            <a:off x="2776425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4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Lee</dc:creator>
  <cp:lastModifiedBy>Steve Lee</cp:lastModifiedBy>
  <cp:revision>7</cp:revision>
  <dcterms:created xsi:type="dcterms:W3CDTF">2019-08-21T23:40:03Z</dcterms:created>
  <dcterms:modified xsi:type="dcterms:W3CDTF">2019-10-02T13:05:00Z</dcterms:modified>
</cp:coreProperties>
</file>