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36A5D6-7ECC-4F30-8478-324A1CA1FD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31620-2F99-4CEB-82D2-1EBFF00109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E4DBD-163E-4B63-8F7D-CC39B2CD52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69DCC-EB96-4075-BFA1-65D420B25B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617085-7E7C-4F79-A41D-4E6413EE42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1AA903-E9B1-4FE9-AC07-3057D4CF7B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9441A2-D63E-4520-B581-178A39B84C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FF226-A158-4078-85FE-96143311E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D849BC-8DA1-4C67-92CA-C3C2B58813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87737B-318C-4BC9-A1CF-5043BC14AD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6FA23-61F6-4D71-B8EB-C7499E03BF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583CF-4982-4BBE-AD6B-C0AE788C90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A45253-203C-4B32-B26C-4ACBB49974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45AD9A-1AF2-41E7-A78D-AC117A953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67737-2B87-4BF4-96A9-D658937ABE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3191FB-5FBF-41BA-AEB9-4F338C5259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89C26-9524-4325-8892-B83A7FDAB5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AF6F2-126F-4C05-BE0C-AC2A8A9EA1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7BE751-76FD-4B3D-9BA9-A65A99A0E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98034-63B2-446A-99A2-9E9E0C62B4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A895B-122D-4321-82E7-09237F31B7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6F40E-F20A-42C6-89D6-7E1D5ABF3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C2701-A6C8-4222-9309-09C3FA9DDD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FB8F4-5D27-4CC2-869F-7149A626B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A9A512-4936-4F5F-B8A2-3AB1BD3308E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04/20/2023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523643-FFD8-49A6-B445-8675CBF4DDA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kevinmfagan@gmail.com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Land use classification</a:t>
            </a:r>
            <a:br>
              <a:rPr sz="3300"/>
            </a:br>
            <a:r>
              <a:rPr b="0" lang="en-US" sz="1600" spc="-1" strike="noStrike">
                <a:solidFill>
                  <a:srgbClr val="dd4100"/>
                </a:solidFill>
                <a:latin typeface="Arial"/>
              </a:rPr>
              <a:t>Kevin Fagan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Label 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943600" y="1395360"/>
            <a:ext cx="2437920" cy="24379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905480" y="1371600"/>
            <a:ext cx="2437920" cy="2437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7D4722-7264-4EC5-B6C2-0005B8E88184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3619D89-8582-45A6-9A59-EADA06B9C200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Kevin Fagan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kevinmfagan@gmail.com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linkedin.com/kevin_m_fagan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047F1E-20DB-4EC1-938C-11D146CFC4C0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6964CB3-A4CB-45EB-B7D2-F42EAFC9E218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Business problem.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The Landsat program is a joint program between NASA and USGS. It is the longest running enterprise for obtaining satellite imagery of earth.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Although it generates tons of data, it does not have a built in way to classify images.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Goal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 an image recognition model to classify images generated by the Landsat satellites.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90AB0B-38F0-4D5C-9382-23646F250C8E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8259BB2-CDE7-4771-88C8-E4FE7BEC48F7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Images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05280" y="914400"/>
            <a:ext cx="1980720" cy="19807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772400" y="914400"/>
            <a:ext cx="1828800" cy="18288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2550960" y="914400"/>
            <a:ext cx="2057400" cy="20574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5257800" y="914400"/>
            <a:ext cx="1980720" cy="19807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2514600" y="2971800"/>
            <a:ext cx="2057400" cy="20574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6"/>
          <a:stretch/>
        </p:blipFill>
        <p:spPr>
          <a:xfrm>
            <a:off x="5257800" y="2971800"/>
            <a:ext cx="1980720" cy="1980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B1CF5-0347-454E-89C8-32D938F7C233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2575E14-0785-4529-8512-6FBD28F350ED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Distribution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76000" y="1245600"/>
            <a:ext cx="4939200" cy="3326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C51BE1-2B35-43E2-AC86-4B76A14BFB42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598B552-D7BB-4B11-A199-84A203848B51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CNN 1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228600" y="91440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First we created a model with 4 Conv2d layers and 1 fully connected dense layer of 512 nodes. It did very well right off the bat.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697400" y="1512360"/>
            <a:ext cx="6532200" cy="3515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2EDFB5-3FAD-4896-81C5-729B1A19D9F5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34ACE8E-4E4A-4E7A-9D47-7B347A4FA5C1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CNN 2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28600" y="168372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Unfortunately, all subsequent models did significantly worse, even when they were much deeper or more complicated. Most shapes struggled to get about 40%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457200" y="1253880"/>
            <a:ext cx="8915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83% accuracy on test data right off the bat is pretty good.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935BB3-ACCE-497F-87F5-9585D16F06E8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90B15A6-7ED0-4C24-B92B-808D948D87E1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RESNET 50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57200" y="1143000"/>
            <a:ext cx="9144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ResNet50, developed in 2015, has a very good reputation for image classification, and was routinely able to get above 80% accuracy (with enough epochs), although it is much slower, and I don’t feel the extra processing time is worth it.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16CDCA-DD43-42D1-8B84-BE122CC82DC5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56E7BD5-2469-498B-8ECC-08A0050D7AE6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Classification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We were able to do pretty well (83%) with our first CNN model, which was very wide, but not very deep.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All attempts to improve it did poorer.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RESNET 50 is widely considered one of the best image classification models out there.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E7F76-63E8-4C63-83FB-30F598AC213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69EE02B-9628-4034-B567-04C2B8F7B279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Next steps.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All images used to train and test the models are 256 * 256 pixels.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Images from other earth sensing satellites could be added.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More data should be obtained and from more categories to make the model more useful.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category labeling can be improved, but it would be a slow and tedious process.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 the model is improved, it can be used for insdustrial and infrastructure planning.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43E2BC-13FD-4749-B040-2DEFC3BF9404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23000CA-5B50-4E88-85E1-05A668457794}" type="datetime1">
              <a:rPr lang="en-US"/>
              <a:t>04/20/2023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2023-03-31T09:52:20Z</dcterms:created>
  <dc:creator/>
  <dc:description/>
  <dc:language>en-US</dc:language>
  <cp:lastModifiedBy/>
  <dcterms:modified xsi:type="dcterms:W3CDTF">2023-04-20T14:36:20Z</dcterms:modified>
  <cp:revision>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