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E53D63-4BB3-4EC5-9AE2-FACD0BA396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FF6FA6-B797-4CF1-A2E2-4818394EDD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B4FD72-EBBA-4F3F-8D03-6A17657ED2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EA214E-E7BD-442A-AF94-7E2E1C57B6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B85E6A-F993-4BB9-9312-1CB27D4371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3D7E2E-F31E-4B6B-A4D8-2A383AC376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7679FD-6CCE-4753-B795-6B0D267652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368A09-71F5-4477-838E-039D95B3C2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5103C3-A267-4CEC-85B9-5F263109D0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DCC262-BE3E-423F-81D7-B4D8C0AC5F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611E42-6829-4EF4-8AC9-FCBB9ECDF3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C740F9-BE84-40C5-B1B0-E93537AEFB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EB9709D-26B8-4346-A86C-58A9B13C6CB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cnbc.com/2019/11/05/chinas-box-office-is-expected-to-surpass-the-us-in-2020-thats-good-news-for-hollywood.html" TargetMode="External"/><Relationship Id="rId2" Type="http://schemas.openxmlformats.org/officeDocument/2006/relationships/hyperlink" Target="file:///C:/Users/Fagan/Documents/Flatiron/course_materials/phase_1/ms-studio-init-study/World%20bank%20analytical%20classifications.xls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Everyone wants a studio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 genre guarantees success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genres lend themselves to potential success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recommend producing sci-fi action adventure film, possibly animated.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Next we will explore directors to target.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Director data was taken from IMDB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Profits were taken from The Numbers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39040" y="15120"/>
            <a:ext cx="9661320" cy="478548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228600" y="4800600"/>
            <a:ext cx="96012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 we use a similar process to find the top 10 directors by mean profit, we find that the top director averaged over $2mmm per film. Unfortunately, that director only works in Japanese and hasn’t worked since 2011.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Median profit per movie is not helpful either, as many directors have only directed one or two movies.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Instead, we need to find directors who have shown repeatable profitablity.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1740600" cy="251460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 txBox="1"/>
          <p:nvPr/>
        </p:nvSpPr>
        <p:spPr>
          <a:xfrm>
            <a:off x="228600" y="685800"/>
            <a:ext cx="3429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Instead, I found the directors with the most appearances in the top 10% of profits.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3429000" y="222120"/>
            <a:ext cx="6651000" cy="526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Translating the person_ids through IMDB, these directors are: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James Wan, who has experience with animated, action and adventure movies.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Christopher Nolan, who has experience with action, adventure and sci-fi movies.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Jon M Chu, who has experience with action, adventure and sci-fi movies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Michael Bay, who has experience with animated, action, adventure and sci-fi movies.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Peter Jackson, who has experience with action, adventure and sci-fi movies.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David Yates, who has experience with action, adventure and fantasy movies.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Kenneth Branagh, who has experience with action, adventure and fantasy movies.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Mike Mitchell, who has experience with animation, action, adventure and sci-fi movies.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Francis Lawrence, who has experiece with action, adventure and sci-fi.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Steven Spielberg, who has experience with animation, action, adventure and sci-fi movies.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 recommend starting negotiations with these directors, starting with those that have animation experience if an animated film is persued.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/>
          </p:nvPr>
        </p:nvSpPr>
        <p:spPr>
          <a:xfrm>
            <a:off x="529560" y="6858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33264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Next we will look at release languages vs profitablity.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264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2640" indent="-2494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Language data comes from IMDB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665280" indent="-2494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Note: IMDB language data comes in code, most are ISO 639 language codes, but some, including the most profitable (qbn), are not.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65280" indent="-2494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QBN is assumed to be Bengali (BN) with a leading modifier.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32640" indent="-2494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Profits come from The Numbers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39040" y="15120"/>
            <a:ext cx="9661320" cy="478548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 txBox="1"/>
          <p:nvPr/>
        </p:nvSpPr>
        <p:spPr>
          <a:xfrm>
            <a:off x="228600" y="4800600"/>
            <a:ext cx="9601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movie should be released in as many of the top languages as possible.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Next steps include: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Finding the top writers to hire for our target genres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Identifying the best market segments to target and MPAA rating to persue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454680" y="1143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Looking through the dataset, many of the most profitable movies include IP that we don’t have access to (especially franchises).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Going forward, it would be beneficial to study whether or not establishing or acquiring your own franchise is feasible.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328320" indent="-2462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China has become the biggest market for movies after passing Japan in 2012 and North America in 2019.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hlinkClick r:id="rId1"/>
              </a:rPr>
              <a:t>CNBC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individual market revenue, we can identify other growing markets.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28320" indent="-2462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economic data, like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hlinkClick r:id="rId2"/>
              </a:rPr>
              <a:t>World Bank Analytical Classifications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 we can make predictions about other markets with a growing middle class and increasing disposable income to try to be the first studio to achieve success in new markets.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80160" indent="-285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used movie data to determine the most profitable genres.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Data sources: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60320" indent="-2851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IMDB for genre information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60320" indent="-2851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Numbers for budget and box office information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Profits are global gross revenue minus production budget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39040" y="15120"/>
            <a:ext cx="9661320" cy="478548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 txBox="1"/>
          <p:nvPr/>
        </p:nvSpPr>
        <p:spPr>
          <a:xfrm>
            <a:off x="228600" y="5029200"/>
            <a:ext cx="9601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On average, animated movies have the highest profits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39040" y="15120"/>
            <a:ext cx="9661320" cy="47854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228600" y="5029200"/>
            <a:ext cx="9601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Median values are significantly lower, indicating skewed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39040" y="15120"/>
            <a:ext cx="9661320" cy="478548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 txBox="1"/>
          <p:nvPr/>
        </p:nvSpPr>
        <p:spPr>
          <a:xfrm>
            <a:off x="228600" y="4800600"/>
            <a:ext cx="96012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 all genres, the averages are distorted by very profitable outliers.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 you can see, animated movies are more likely to make very little or even lose money.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There are very few examples of making &gt; $1mmm.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39040" y="15120"/>
            <a:ext cx="9661320" cy="478548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228600" y="4800600"/>
            <a:ext cx="9601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Action movies have even more profitable outliers.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39040" y="15120"/>
            <a:ext cx="9661320" cy="478548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 txBox="1"/>
          <p:nvPr/>
        </p:nvSpPr>
        <p:spPr>
          <a:xfrm>
            <a:off x="228600" y="4800600"/>
            <a:ext cx="9601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Adventure movies show a similar pattern, with examples up to $2mmm.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39040" y="15120"/>
            <a:ext cx="9661320" cy="47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39040" y="15120"/>
            <a:ext cx="9661320" cy="478548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228600" y="4800600"/>
            <a:ext cx="9601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Sci-fi at least has a mode greater than zero.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2023-01-26T14:08:10Z</dcterms:created>
  <dc:creator/>
  <dc:description/>
  <dc:language>en-US</dc:language>
  <cp:lastModifiedBy/>
  <dcterms:modified xsi:type="dcterms:W3CDTF">2023-01-26T16:15:11Z</dcterms:modified>
  <cp:revision>3</cp:revision>
  <dc:subject/>
  <dc:title/>
</cp:coreProperties>
</file>