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63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2364" y="1617609"/>
            <a:ext cx="4486866" cy="2997868"/>
          </a:xfr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nl-NL" dirty="0">
              <a:latin typeface="Raleway" panose="020B0503030101060003" pitchFamily="34" charset="0"/>
            </a:endParaRPr>
          </a:p>
        </p:txBody>
      </p:sp>
      <p:pic>
        <p:nvPicPr>
          <p:cNvPr id="7" name="Graphic 4">
            <a:extLst>
              <a:ext uri="{FF2B5EF4-FFF2-40B4-BE49-F238E27FC236}">
                <a16:creationId xmlns:a16="http://schemas.microsoft.com/office/drawing/2014/main" id="{DACCB911-C59B-462F-BE87-6BBE0E0AD5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632" y="586402"/>
            <a:ext cx="4029075" cy="4029075"/>
          </a:xfrm>
          <a:prstGeom prst="rect">
            <a:avLst/>
          </a:prstGeom>
        </p:spPr>
      </p:pic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3A09ED3-9931-4865-A01A-51650BD4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C168-DC06-45D3-AC8F-D9D468E2790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4B9C7547-FBD4-446A-8803-F245F0D8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FF9566B-3C54-4F93-A8E0-DD4B3DEB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328B-7A1D-451F-8163-C0C2D60C058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D9543415-7855-402D-89BC-45089C57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2364" y="273844"/>
            <a:ext cx="4486866" cy="994172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2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C168-DC06-45D3-AC8F-D9D468E2790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328B-7A1D-451F-8163-C0C2D60C058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4">
            <a:extLst>
              <a:ext uri="{FF2B5EF4-FFF2-40B4-BE49-F238E27FC236}">
                <a16:creationId xmlns:a16="http://schemas.microsoft.com/office/drawing/2014/main" id="{51345F32-76A8-41B3-8C87-7B632D34E3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9147" y="4189810"/>
            <a:ext cx="8858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6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C168-DC06-45D3-AC8F-D9D468E2790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328B-7A1D-451F-8163-C0C2D60C058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4">
            <a:extLst>
              <a:ext uri="{FF2B5EF4-FFF2-40B4-BE49-F238E27FC236}">
                <a16:creationId xmlns:a16="http://schemas.microsoft.com/office/drawing/2014/main" id="{21122863-8210-4843-AEBE-439B64B3E0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9147" y="4189810"/>
            <a:ext cx="8858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0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BBB148">
                <a:alpha val="85098"/>
              </a:srgbClr>
            </a:gs>
            <a:gs pos="50000">
              <a:srgbClr val="889F4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C168-DC06-45D3-AC8F-D9D468E2790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E328B-7A1D-451F-8163-C0C2D60C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BoxSprout">
  <a:themeElements>
    <a:clrScheme name="BoxSprout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89F43"/>
      </a:accent1>
      <a:accent2>
        <a:srgbClr val="BBB148"/>
      </a:accent2>
      <a:accent3>
        <a:srgbClr val="949255"/>
      </a:accent3>
      <a:accent4>
        <a:srgbClr val="B18834"/>
      </a:accent4>
      <a:accent5>
        <a:srgbClr val="6C5F3D"/>
      </a:accent5>
      <a:accent6>
        <a:srgbClr val="889F43"/>
      </a:accent6>
      <a:hlink>
        <a:srgbClr val="6C5F3D"/>
      </a:hlink>
      <a:folHlink>
        <a:srgbClr val="954F72"/>
      </a:folHlink>
    </a:clrScheme>
    <a:fontScheme name="BoxSprout">
      <a:majorFont>
        <a:latin typeface="Fredoka One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Fredoka One</vt:lpstr>
      <vt:lpstr>Raleway</vt:lpstr>
      <vt:lpstr>BoxSprout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 Sakkaf</dc:creator>
  <cp:lastModifiedBy>Anis Sakkaf</cp:lastModifiedBy>
  <cp:revision>3</cp:revision>
  <dcterms:created xsi:type="dcterms:W3CDTF">2019-02-27T10:05:19Z</dcterms:created>
  <dcterms:modified xsi:type="dcterms:W3CDTF">2019-02-27T10:12:01Z</dcterms:modified>
</cp:coreProperties>
</file>