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ALVES DE SOUZA" initials="JADS" lastIdx="1" clrIdx="0">
    <p:extLst>
      <p:ext uri="{19B8F6BF-5375-455C-9EA6-DF929625EA0E}">
        <p15:presenceInfo xmlns:p15="http://schemas.microsoft.com/office/powerpoint/2012/main" userId="JULIA ALVES DE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ALEXANDRE DE GENOVA FILHO" userId="47c05b23-4081-423b-bb09-9154d240f180" providerId="ADAL" clId="{3B81F16B-A5A6-428C-8C73-3FFEFB692742}"/>
    <pc:docChg chg="modSld">
      <pc:chgData name="FABIO ALEXANDRE DE GENOVA FILHO" userId="47c05b23-4081-423b-bb09-9154d240f180" providerId="ADAL" clId="{3B81F16B-A5A6-428C-8C73-3FFEFB692742}" dt="2021-03-05T20:19:37.499" v="12" actId="20577"/>
      <pc:docMkLst>
        <pc:docMk/>
      </pc:docMkLst>
      <pc:sldChg chg="modSp mod">
        <pc:chgData name="FABIO ALEXANDRE DE GENOVA FILHO" userId="47c05b23-4081-423b-bb09-9154d240f180" providerId="ADAL" clId="{3B81F16B-A5A6-428C-8C73-3FFEFB692742}" dt="2021-03-05T20:19:37.499" v="12" actId="20577"/>
        <pc:sldMkLst>
          <pc:docMk/>
          <pc:sldMk cId="1273903546" sldId="256"/>
        </pc:sldMkLst>
        <pc:spChg chg="mod">
          <ac:chgData name="FABIO ALEXANDRE DE GENOVA FILHO" userId="47c05b23-4081-423b-bb09-9154d240f180" providerId="ADAL" clId="{3B81F16B-A5A6-428C-8C73-3FFEFB692742}" dt="2021-03-05T20:19:37.499" v="12" actId="20577"/>
          <ac:spMkLst>
            <pc:docMk/>
            <pc:sldMk cId="1273903546" sldId="256"/>
            <ac:spMk id="7" creationId="{1FFA916C-0E7B-41D8-880B-061A9E1615F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353EA-05B1-4BF7-B83C-0A08FDE6DBA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5EC25D-3350-4048-AC7B-00E4DA040652}">
      <dgm:prSet custT="1"/>
      <dgm:spPr/>
      <dgm:t>
        <a:bodyPr/>
        <a:lstStyle/>
        <a:p>
          <a:r>
            <a:rPr lang="pt-BR" sz="2500" b="0" i="0" dirty="0">
              <a:latin typeface="Arial" panose="020B0604020202020204" pitchFamily="34" charset="0"/>
              <a:cs typeface="Arial" panose="020B0604020202020204" pitchFamily="34" charset="0"/>
            </a:rPr>
            <a:t>1ª - </a:t>
          </a:r>
        </a:p>
        <a:p>
          <a:r>
            <a:rPr lang="pt-BR" sz="2500" b="0" i="0" dirty="0">
              <a:latin typeface="Arial" panose="020B0604020202020204" pitchFamily="34" charset="0"/>
              <a:cs typeface="Arial" panose="020B0604020202020204" pitchFamily="34" charset="0"/>
            </a:rPr>
            <a:t>Cadastro de locatário;</a:t>
          </a:r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FD8401-BEF6-4624-94DB-8E82896D7084}" type="parTrans" cxnId="{A7DC6165-5605-490A-A814-522036302632}">
      <dgm:prSet/>
      <dgm:spPr/>
      <dgm:t>
        <a:bodyPr/>
        <a:lstStyle/>
        <a:p>
          <a:endParaRPr lang="en-US"/>
        </a:p>
      </dgm:t>
    </dgm:pt>
    <dgm:pt modelId="{54DEA7CA-4D44-4EFC-8B34-551AE85A52A4}" type="sibTrans" cxnId="{A7DC6165-5605-490A-A814-522036302632}">
      <dgm:prSet/>
      <dgm:spPr/>
      <dgm:t>
        <a:bodyPr/>
        <a:lstStyle/>
        <a:p>
          <a:endParaRPr lang="en-US"/>
        </a:p>
      </dgm:t>
    </dgm:pt>
    <dgm:pt modelId="{FD16FC6E-EE30-4050-A667-19D34CAD5E0D}">
      <dgm:prSet custT="1"/>
      <dgm:spPr/>
      <dgm:t>
        <a:bodyPr/>
        <a:lstStyle/>
        <a:p>
          <a:r>
            <a:rPr lang="pt-BR" sz="2500" b="0" i="0" dirty="0">
              <a:latin typeface="Arial" panose="020B0604020202020204" pitchFamily="34" charset="0"/>
              <a:cs typeface="Arial" panose="020B0604020202020204" pitchFamily="34" charset="0"/>
            </a:rPr>
            <a:t>2ª - Inclusão/exclusão de maquinário;</a:t>
          </a:r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E2688B-CD14-4638-AFF0-A655DE3797B4}" type="parTrans" cxnId="{BA148F6A-B892-4484-B0B0-5CDFAD5FEFC9}">
      <dgm:prSet/>
      <dgm:spPr/>
      <dgm:t>
        <a:bodyPr/>
        <a:lstStyle/>
        <a:p>
          <a:endParaRPr lang="en-US"/>
        </a:p>
      </dgm:t>
    </dgm:pt>
    <dgm:pt modelId="{C8CE5A40-B4B5-4FEA-9E53-DF20BA989EA8}" type="sibTrans" cxnId="{BA148F6A-B892-4484-B0B0-5CDFAD5FEFC9}">
      <dgm:prSet/>
      <dgm:spPr/>
      <dgm:t>
        <a:bodyPr/>
        <a:lstStyle/>
        <a:p>
          <a:endParaRPr lang="en-US"/>
        </a:p>
      </dgm:t>
    </dgm:pt>
    <dgm:pt modelId="{688D646E-18D2-462F-B345-78187F605E10}">
      <dgm:prSet custT="1"/>
      <dgm:spPr/>
      <dgm:t>
        <a:bodyPr/>
        <a:lstStyle/>
        <a:p>
          <a:r>
            <a:rPr lang="pt-BR" sz="2500" b="0" i="0" dirty="0">
              <a:latin typeface="Arial" panose="020B0604020202020204" pitchFamily="34" charset="0"/>
              <a:cs typeface="Arial" panose="020B0604020202020204" pitchFamily="34" charset="0"/>
            </a:rPr>
            <a:t>3ª -</a:t>
          </a:r>
        </a:p>
        <a:p>
          <a:r>
            <a:rPr lang="pt-BR" sz="2500" b="0" i="0" dirty="0">
              <a:latin typeface="Arial" panose="020B0604020202020204" pitchFamily="34" charset="0"/>
              <a:cs typeface="Arial" panose="020B0604020202020204" pitchFamily="34" charset="0"/>
            </a:rPr>
            <a:t>Catálogo dividido por sessões;</a:t>
          </a:r>
          <a:endParaRPr lang="en-US" sz="2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BCE610-CE1A-4950-BD14-71D50659BD49}" type="parTrans" cxnId="{7A63B52F-D455-4C6E-A235-6AB27A73CB20}">
      <dgm:prSet/>
      <dgm:spPr/>
      <dgm:t>
        <a:bodyPr/>
        <a:lstStyle/>
        <a:p>
          <a:endParaRPr lang="en-US"/>
        </a:p>
      </dgm:t>
    </dgm:pt>
    <dgm:pt modelId="{6BC50C5F-3A05-472C-8BEE-7B75EDA5EC37}" type="sibTrans" cxnId="{7A63B52F-D455-4C6E-A235-6AB27A73CB20}">
      <dgm:prSet/>
      <dgm:spPr/>
      <dgm:t>
        <a:bodyPr/>
        <a:lstStyle/>
        <a:p>
          <a:endParaRPr lang="en-US"/>
        </a:p>
      </dgm:t>
    </dgm:pt>
    <dgm:pt modelId="{3EB54F5C-4CD3-4D6E-9D42-B9B515325D7C}" type="pres">
      <dgm:prSet presAssocID="{45E353EA-05B1-4BF7-B83C-0A08FDE6DB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02AC45-64D4-4AB9-A79C-52F6C03CE8D2}" type="pres">
      <dgm:prSet presAssocID="{585EC25D-3350-4048-AC7B-00E4DA040652}" presName="hierRoot1" presStyleCnt="0"/>
      <dgm:spPr/>
    </dgm:pt>
    <dgm:pt modelId="{99B558A3-CE90-489F-9F63-080B955B9581}" type="pres">
      <dgm:prSet presAssocID="{585EC25D-3350-4048-AC7B-00E4DA040652}" presName="composite" presStyleCnt="0"/>
      <dgm:spPr/>
    </dgm:pt>
    <dgm:pt modelId="{FC565903-3686-4B7B-8C26-62A349E834CE}" type="pres">
      <dgm:prSet presAssocID="{585EC25D-3350-4048-AC7B-00E4DA040652}" presName="background" presStyleLbl="node0" presStyleIdx="0" presStyleCnt="3"/>
      <dgm:spPr/>
    </dgm:pt>
    <dgm:pt modelId="{711D8427-36AB-472F-B78D-383311633C48}" type="pres">
      <dgm:prSet presAssocID="{585EC25D-3350-4048-AC7B-00E4DA040652}" presName="text" presStyleLbl="fgAcc0" presStyleIdx="0" presStyleCnt="3">
        <dgm:presLayoutVars>
          <dgm:chPref val="3"/>
        </dgm:presLayoutVars>
      </dgm:prSet>
      <dgm:spPr/>
    </dgm:pt>
    <dgm:pt modelId="{31E6F91C-961B-42F4-9FDF-D30197350054}" type="pres">
      <dgm:prSet presAssocID="{585EC25D-3350-4048-AC7B-00E4DA040652}" presName="hierChild2" presStyleCnt="0"/>
      <dgm:spPr/>
    </dgm:pt>
    <dgm:pt modelId="{583087FB-2C91-4B2E-98E4-5554F016C8FC}" type="pres">
      <dgm:prSet presAssocID="{FD16FC6E-EE30-4050-A667-19D34CAD5E0D}" presName="hierRoot1" presStyleCnt="0"/>
      <dgm:spPr/>
    </dgm:pt>
    <dgm:pt modelId="{E56D37E6-6A39-4636-9374-6A941BEE83DC}" type="pres">
      <dgm:prSet presAssocID="{FD16FC6E-EE30-4050-A667-19D34CAD5E0D}" presName="composite" presStyleCnt="0"/>
      <dgm:spPr/>
    </dgm:pt>
    <dgm:pt modelId="{F377C54C-9AB3-4E84-963F-7A6A0CC37443}" type="pres">
      <dgm:prSet presAssocID="{FD16FC6E-EE30-4050-A667-19D34CAD5E0D}" presName="background" presStyleLbl="node0" presStyleIdx="1" presStyleCnt="3"/>
      <dgm:spPr/>
    </dgm:pt>
    <dgm:pt modelId="{315FA244-0B78-4043-97E1-5AB2487B3500}" type="pres">
      <dgm:prSet presAssocID="{FD16FC6E-EE30-4050-A667-19D34CAD5E0D}" presName="text" presStyleLbl="fgAcc0" presStyleIdx="1" presStyleCnt="3" custLinFactNeighborX="476" custLinFactNeighborY="749">
        <dgm:presLayoutVars>
          <dgm:chPref val="3"/>
        </dgm:presLayoutVars>
      </dgm:prSet>
      <dgm:spPr/>
    </dgm:pt>
    <dgm:pt modelId="{E5BD2C3B-5996-4815-BBDE-4E5C9975865D}" type="pres">
      <dgm:prSet presAssocID="{FD16FC6E-EE30-4050-A667-19D34CAD5E0D}" presName="hierChild2" presStyleCnt="0"/>
      <dgm:spPr/>
    </dgm:pt>
    <dgm:pt modelId="{57308208-F74F-4C64-9435-BDF020C61F61}" type="pres">
      <dgm:prSet presAssocID="{688D646E-18D2-462F-B345-78187F605E10}" presName="hierRoot1" presStyleCnt="0"/>
      <dgm:spPr/>
    </dgm:pt>
    <dgm:pt modelId="{B9F3D0C1-B1FC-4B3C-88CA-69A62A6CAB86}" type="pres">
      <dgm:prSet presAssocID="{688D646E-18D2-462F-B345-78187F605E10}" presName="composite" presStyleCnt="0"/>
      <dgm:spPr/>
    </dgm:pt>
    <dgm:pt modelId="{6C4DF16A-2FE6-4698-ABC3-C0E49230513B}" type="pres">
      <dgm:prSet presAssocID="{688D646E-18D2-462F-B345-78187F605E10}" presName="background" presStyleLbl="node0" presStyleIdx="2" presStyleCnt="3"/>
      <dgm:spPr/>
    </dgm:pt>
    <dgm:pt modelId="{4B1FB819-6394-40D5-BFA7-96056105B517}" type="pres">
      <dgm:prSet presAssocID="{688D646E-18D2-462F-B345-78187F605E10}" presName="text" presStyleLbl="fgAcc0" presStyleIdx="2" presStyleCnt="3">
        <dgm:presLayoutVars>
          <dgm:chPref val="3"/>
        </dgm:presLayoutVars>
      </dgm:prSet>
      <dgm:spPr/>
    </dgm:pt>
    <dgm:pt modelId="{38A041B7-A32A-471D-A715-C2B9F938CE8A}" type="pres">
      <dgm:prSet presAssocID="{688D646E-18D2-462F-B345-78187F605E10}" presName="hierChild2" presStyleCnt="0"/>
      <dgm:spPr/>
    </dgm:pt>
  </dgm:ptLst>
  <dgm:cxnLst>
    <dgm:cxn modelId="{E2DB8622-E94B-411B-B4AA-DD43B0A2C2D0}" type="presOf" srcId="{45E353EA-05B1-4BF7-B83C-0A08FDE6DBAF}" destId="{3EB54F5C-4CD3-4D6E-9D42-B9B515325D7C}" srcOrd="0" destOrd="0" presId="urn:microsoft.com/office/officeart/2005/8/layout/hierarchy1"/>
    <dgm:cxn modelId="{7A63B52F-D455-4C6E-A235-6AB27A73CB20}" srcId="{45E353EA-05B1-4BF7-B83C-0A08FDE6DBAF}" destId="{688D646E-18D2-462F-B345-78187F605E10}" srcOrd="2" destOrd="0" parTransId="{ECBCE610-CE1A-4950-BD14-71D50659BD49}" sibTransId="{6BC50C5F-3A05-472C-8BEE-7B75EDA5EC37}"/>
    <dgm:cxn modelId="{A7DC6165-5605-490A-A814-522036302632}" srcId="{45E353EA-05B1-4BF7-B83C-0A08FDE6DBAF}" destId="{585EC25D-3350-4048-AC7B-00E4DA040652}" srcOrd="0" destOrd="0" parTransId="{5AFD8401-BEF6-4624-94DB-8E82896D7084}" sibTransId="{54DEA7CA-4D44-4EFC-8B34-551AE85A52A4}"/>
    <dgm:cxn modelId="{BA148F6A-B892-4484-B0B0-5CDFAD5FEFC9}" srcId="{45E353EA-05B1-4BF7-B83C-0A08FDE6DBAF}" destId="{FD16FC6E-EE30-4050-A667-19D34CAD5E0D}" srcOrd="1" destOrd="0" parTransId="{92E2688B-CD14-4638-AFF0-A655DE3797B4}" sibTransId="{C8CE5A40-B4B5-4FEA-9E53-DF20BA989EA8}"/>
    <dgm:cxn modelId="{EA703E74-5A95-46C4-8B68-8EC11F3DE118}" type="presOf" srcId="{FD16FC6E-EE30-4050-A667-19D34CAD5E0D}" destId="{315FA244-0B78-4043-97E1-5AB2487B3500}" srcOrd="0" destOrd="0" presId="urn:microsoft.com/office/officeart/2005/8/layout/hierarchy1"/>
    <dgm:cxn modelId="{B69FA3A5-484F-4B39-8B77-EDF7310BB4B5}" type="presOf" srcId="{688D646E-18D2-462F-B345-78187F605E10}" destId="{4B1FB819-6394-40D5-BFA7-96056105B517}" srcOrd="0" destOrd="0" presId="urn:microsoft.com/office/officeart/2005/8/layout/hierarchy1"/>
    <dgm:cxn modelId="{FBE036BA-4D20-4E42-BCD3-095C716A3330}" type="presOf" srcId="{585EC25D-3350-4048-AC7B-00E4DA040652}" destId="{711D8427-36AB-472F-B78D-383311633C48}" srcOrd="0" destOrd="0" presId="urn:microsoft.com/office/officeart/2005/8/layout/hierarchy1"/>
    <dgm:cxn modelId="{8B00313A-0B03-42C5-A202-A5540550D886}" type="presParOf" srcId="{3EB54F5C-4CD3-4D6E-9D42-B9B515325D7C}" destId="{C402AC45-64D4-4AB9-A79C-52F6C03CE8D2}" srcOrd="0" destOrd="0" presId="urn:microsoft.com/office/officeart/2005/8/layout/hierarchy1"/>
    <dgm:cxn modelId="{5E85D7BD-CE60-46A1-AA77-52F0545D02A5}" type="presParOf" srcId="{C402AC45-64D4-4AB9-A79C-52F6C03CE8D2}" destId="{99B558A3-CE90-489F-9F63-080B955B9581}" srcOrd="0" destOrd="0" presId="urn:microsoft.com/office/officeart/2005/8/layout/hierarchy1"/>
    <dgm:cxn modelId="{4385D1AA-63B1-4052-9C0C-5A1C63A1B4A3}" type="presParOf" srcId="{99B558A3-CE90-489F-9F63-080B955B9581}" destId="{FC565903-3686-4B7B-8C26-62A349E834CE}" srcOrd="0" destOrd="0" presId="urn:microsoft.com/office/officeart/2005/8/layout/hierarchy1"/>
    <dgm:cxn modelId="{762F34E1-EF74-4617-BF12-7C5DBDF0549F}" type="presParOf" srcId="{99B558A3-CE90-489F-9F63-080B955B9581}" destId="{711D8427-36AB-472F-B78D-383311633C48}" srcOrd="1" destOrd="0" presId="urn:microsoft.com/office/officeart/2005/8/layout/hierarchy1"/>
    <dgm:cxn modelId="{5334D1AC-F7C2-41EE-9E71-058C25B705D1}" type="presParOf" srcId="{C402AC45-64D4-4AB9-A79C-52F6C03CE8D2}" destId="{31E6F91C-961B-42F4-9FDF-D30197350054}" srcOrd="1" destOrd="0" presId="urn:microsoft.com/office/officeart/2005/8/layout/hierarchy1"/>
    <dgm:cxn modelId="{69F46AD9-B515-45A2-80BA-F1B27C75B91A}" type="presParOf" srcId="{3EB54F5C-4CD3-4D6E-9D42-B9B515325D7C}" destId="{583087FB-2C91-4B2E-98E4-5554F016C8FC}" srcOrd="1" destOrd="0" presId="urn:microsoft.com/office/officeart/2005/8/layout/hierarchy1"/>
    <dgm:cxn modelId="{17C78699-3ED7-42CC-A1C5-D9A1AA5A79DE}" type="presParOf" srcId="{583087FB-2C91-4B2E-98E4-5554F016C8FC}" destId="{E56D37E6-6A39-4636-9374-6A941BEE83DC}" srcOrd="0" destOrd="0" presId="urn:microsoft.com/office/officeart/2005/8/layout/hierarchy1"/>
    <dgm:cxn modelId="{F001918E-F161-488C-9C08-A67C13F61D42}" type="presParOf" srcId="{E56D37E6-6A39-4636-9374-6A941BEE83DC}" destId="{F377C54C-9AB3-4E84-963F-7A6A0CC37443}" srcOrd="0" destOrd="0" presId="urn:microsoft.com/office/officeart/2005/8/layout/hierarchy1"/>
    <dgm:cxn modelId="{13859032-A8AF-4F6B-B301-9EE0558A96D9}" type="presParOf" srcId="{E56D37E6-6A39-4636-9374-6A941BEE83DC}" destId="{315FA244-0B78-4043-97E1-5AB2487B3500}" srcOrd="1" destOrd="0" presId="urn:microsoft.com/office/officeart/2005/8/layout/hierarchy1"/>
    <dgm:cxn modelId="{B9D9C434-A260-4E56-A4D2-E0EBEB5364DB}" type="presParOf" srcId="{583087FB-2C91-4B2E-98E4-5554F016C8FC}" destId="{E5BD2C3B-5996-4815-BBDE-4E5C9975865D}" srcOrd="1" destOrd="0" presId="urn:microsoft.com/office/officeart/2005/8/layout/hierarchy1"/>
    <dgm:cxn modelId="{E2CB1C41-35F6-4DED-8B9A-82EA4CF42CE3}" type="presParOf" srcId="{3EB54F5C-4CD3-4D6E-9D42-B9B515325D7C}" destId="{57308208-F74F-4C64-9435-BDF020C61F61}" srcOrd="2" destOrd="0" presId="urn:microsoft.com/office/officeart/2005/8/layout/hierarchy1"/>
    <dgm:cxn modelId="{412532DA-5479-456D-B143-FDD31242E2BE}" type="presParOf" srcId="{57308208-F74F-4C64-9435-BDF020C61F61}" destId="{B9F3D0C1-B1FC-4B3C-88CA-69A62A6CAB86}" srcOrd="0" destOrd="0" presId="urn:microsoft.com/office/officeart/2005/8/layout/hierarchy1"/>
    <dgm:cxn modelId="{B573AFFE-D813-4FC4-AF26-4ACCC65AE7EC}" type="presParOf" srcId="{B9F3D0C1-B1FC-4B3C-88CA-69A62A6CAB86}" destId="{6C4DF16A-2FE6-4698-ABC3-C0E49230513B}" srcOrd="0" destOrd="0" presId="urn:microsoft.com/office/officeart/2005/8/layout/hierarchy1"/>
    <dgm:cxn modelId="{D04802D1-E6BE-4DA9-B098-8448E9C2F805}" type="presParOf" srcId="{B9F3D0C1-B1FC-4B3C-88CA-69A62A6CAB86}" destId="{4B1FB819-6394-40D5-BFA7-96056105B517}" srcOrd="1" destOrd="0" presId="urn:microsoft.com/office/officeart/2005/8/layout/hierarchy1"/>
    <dgm:cxn modelId="{41BD92E8-EAE3-49F0-A54F-24BC5749B34F}" type="presParOf" srcId="{57308208-F74F-4C64-9435-BDF020C61F61}" destId="{38A041B7-A32A-471D-A715-C2B9F938C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65903-3686-4B7B-8C26-62A349E834CE}">
      <dsp:nvSpPr>
        <dsp:cNvPr id="0" name=""/>
        <dsp:cNvSpPr/>
      </dsp:nvSpPr>
      <dsp:spPr>
        <a:xfrm>
          <a:off x="0" y="103087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D8427-36AB-472F-B78D-383311633C48}">
      <dsp:nvSpPr>
        <dsp:cNvPr id="0" name=""/>
        <dsp:cNvSpPr/>
      </dsp:nvSpPr>
      <dsp:spPr>
        <a:xfrm>
          <a:off x="328612" y="134306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latin typeface="Arial" panose="020B0604020202020204" pitchFamily="34" charset="0"/>
              <a:cs typeface="Arial" panose="020B0604020202020204" pitchFamily="34" charset="0"/>
            </a:rPr>
            <a:t>1ª -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latin typeface="Arial" panose="020B0604020202020204" pitchFamily="34" charset="0"/>
              <a:cs typeface="Arial" panose="020B0604020202020204" pitchFamily="34" charset="0"/>
            </a:rPr>
            <a:t>Cadastro de locatário;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617" y="1398065"/>
        <a:ext cx="2847502" cy="1768010"/>
      </dsp:txXfrm>
    </dsp:sp>
    <dsp:sp modelId="{F377C54C-9AB3-4E84-963F-7A6A0CC37443}">
      <dsp:nvSpPr>
        <dsp:cNvPr id="0" name=""/>
        <dsp:cNvSpPr/>
      </dsp:nvSpPr>
      <dsp:spPr>
        <a:xfrm>
          <a:off x="3628815" y="104494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FA244-0B78-4043-97E1-5AB2487B3500}">
      <dsp:nvSpPr>
        <dsp:cNvPr id="0" name=""/>
        <dsp:cNvSpPr/>
      </dsp:nvSpPr>
      <dsp:spPr>
        <a:xfrm>
          <a:off x="3957427" y="135712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latin typeface="Arial" panose="020B0604020202020204" pitchFamily="34" charset="0"/>
              <a:cs typeface="Arial" panose="020B0604020202020204" pitchFamily="34" charset="0"/>
            </a:rPr>
            <a:t>2ª - Inclusão/exclusão de maquinário;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2432" y="1412132"/>
        <a:ext cx="2847502" cy="1768010"/>
      </dsp:txXfrm>
    </dsp:sp>
    <dsp:sp modelId="{6C4DF16A-2FE6-4698-ABC3-C0E49230513B}">
      <dsp:nvSpPr>
        <dsp:cNvPr id="0" name=""/>
        <dsp:cNvSpPr/>
      </dsp:nvSpPr>
      <dsp:spPr>
        <a:xfrm>
          <a:off x="7229475" y="103087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FB819-6394-40D5-BFA7-96056105B517}">
      <dsp:nvSpPr>
        <dsp:cNvPr id="0" name=""/>
        <dsp:cNvSpPr/>
      </dsp:nvSpPr>
      <dsp:spPr>
        <a:xfrm>
          <a:off x="7558087" y="134306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latin typeface="Arial" panose="020B0604020202020204" pitchFamily="34" charset="0"/>
              <a:cs typeface="Arial" panose="020B0604020202020204" pitchFamily="34" charset="0"/>
            </a:rPr>
            <a:t>3ª -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>
              <a:latin typeface="Arial" panose="020B0604020202020204" pitchFamily="34" charset="0"/>
              <a:cs typeface="Arial" panose="020B0604020202020204" pitchFamily="34" charset="0"/>
            </a:rPr>
            <a:t>Catálogo dividido por sessões;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13092" y="1398065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00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9C8305-4630-423E-83CD-AAEFA3BEE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326548"/>
            <a:ext cx="3474720" cy="1661418"/>
          </a:xfrm>
        </p:spPr>
        <p:txBody>
          <a:bodyPr anchor="b">
            <a:normAutofit/>
          </a:bodyPr>
          <a:lstStyle/>
          <a:p>
            <a:r>
              <a:rPr lang="pt-BR" sz="90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85DA3-FB5C-4A2D-84C0-9666380A1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011" y="2642616"/>
            <a:ext cx="4244369" cy="1572768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Criação de um aplicativo de locação de maquinários agrícolas. 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AB83A"/>
          </a:solidFill>
          <a:ln w="38100" cap="rnd">
            <a:solidFill>
              <a:srgbClr val="2AB83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FEC4E-3B79-4C74-8290-CB0F8A13F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1FFA916C-0E7B-41D8-880B-061A9E1615FA}"/>
              </a:ext>
            </a:extLst>
          </p:cNvPr>
          <p:cNvSpPr txBox="1">
            <a:spLocks/>
          </p:cNvSpPr>
          <p:nvPr/>
        </p:nvSpPr>
        <p:spPr>
          <a:xfrm>
            <a:off x="594011" y="4750308"/>
            <a:ext cx="4244369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Alan Tomé de Oliveira</a:t>
            </a:r>
          </a:p>
          <a:p>
            <a:pPr algn="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Fábio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Alexandre de Gênova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Filho</a:t>
            </a:r>
          </a:p>
          <a:p>
            <a:pPr algn="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Júlia Alves de Souza </a:t>
            </a:r>
          </a:p>
        </p:txBody>
      </p:sp>
    </p:spTree>
    <p:extLst>
      <p:ext uri="{BB962C8B-B14F-4D97-AF65-F5344CB8AC3E}">
        <p14:creationId xmlns:p14="http://schemas.microsoft.com/office/powerpoint/2010/main" val="127390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CF3A368-2246-4B55-A8DD-F1744051378D}"/>
              </a:ext>
            </a:extLst>
          </p:cNvPr>
          <p:cNvCxnSpPr/>
          <p:nvPr/>
        </p:nvCxnSpPr>
        <p:spPr>
          <a:xfrm>
            <a:off x="636104" y="2173356"/>
            <a:ext cx="1050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412F9B1-FBB2-4EF0-B08B-58C14850ED31}"/>
              </a:ext>
            </a:extLst>
          </p:cNvPr>
          <p:cNvCxnSpPr/>
          <p:nvPr/>
        </p:nvCxnSpPr>
        <p:spPr>
          <a:xfrm>
            <a:off x="3823249" y="487017"/>
            <a:ext cx="0" cy="588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5E8058-AF27-4138-86B1-55C8F6D1B66F}"/>
              </a:ext>
            </a:extLst>
          </p:cNvPr>
          <p:cNvSpPr txBox="1"/>
          <p:nvPr/>
        </p:nvSpPr>
        <p:spPr>
          <a:xfrm>
            <a:off x="1702903" y="633921"/>
            <a:ext cx="21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Concordância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20558E-ABBE-4F4D-9013-780E6A54712F}"/>
              </a:ext>
            </a:extLst>
          </p:cNvPr>
          <p:cNvSpPr txBox="1"/>
          <p:nvPr/>
        </p:nvSpPr>
        <p:spPr>
          <a:xfrm>
            <a:off x="636104" y="1568618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Certeza Técnica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37736F-5FBB-4807-9EDE-3621B6853195}"/>
              </a:ext>
            </a:extLst>
          </p:cNvPr>
          <p:cNvSpPr txBox="1"/>
          <p:nvPr/>
        </p:nvSpPr>
        <p:spPr>
          <a:xfrm>
            <a:off x="3962402" y="853001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Baixa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8BA28E-F039-48D2-BFC8-7EEB7F826505}"/>
              </a:ext>
            </a:extLst>
          </p:cNvPr>
          <p:cNvSpPr txBox="1"/>
          <p:nvPr/>
        </p:nvSpPr>
        <p:spPr>
          <a:xfrm>
            <a:off x="6586331" y="852999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F47E8C-4423-45AF-A722-5A12C529F515}"/>
              </a:ext>
            </a:extLst>
          </p:cNvPr>
          <p:cNvSpPr txBox="1"/>
          <p:nvPr/>
        </p:nvSpPr>
        <p:spPr>
          <a:xfrm>
            <a:off x="9210260" y="852999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CFC82A-E564-4F11-8C74-260F1D22A46D}"/>
              </a:ext>
            </a:extLst>
          </p:cNvPr>
          <p:cNvSpPr txBox="1"/>
          <p:nvPr/>
        </p:nvSpPr>
        <p:spPr>
          <a:xfrm>
            <a:off x="636104" y="2847380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Sei fazer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6B0008D-A794-4AEA-8A5D-C98DA44ED417}"/>
              </a:ext>
            </a:extLst>
          </p:cNvPr>
          <p:cNvSpPr txBox="1"/>
          <p:nvPr/>
        </p:nvSpPr>
        <p:spPr>
          <a:xfrm>
            <a:off x="636104" y="4108172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Entendo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8316F4-450B-47EE-803E-2285C7EB6A00}"/>
              </a:ext>
            </a:extLst>
          </p:cNvPr>
          <p:cNvSpPr txBox="1"/>
          <p:nvPr/>
        </p:nvSpPr>
        <p:spPr>
          <a:xfrm>
            <a:off x="642736" y="5373824"/>
            <a:ext cx="213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Conheço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D540E4-742E-41B9-9C16-27544D000A89}"/>
              </a:ext>
            </a:extLst>
          </p:cNvPr>
          <p:cNvSpPr/>
          <p:nvPr/>
        </p:nvSpPr>
        <p:spPr>
          <a:xfrm>
            <a:off x="3929792" y="5453778"/>
            <a:ext cx="2624990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F3FE941-49CF-46EF-937D-C4C9E889649D}"/>
              </a:ext>
            </a:extLst>
          </p:cNvPr>
          <p:cNvSpPr/>
          <p:nvPr/>
        </p:nvSpPr>
        <p:spPr>
          <a:xfrm>
            <a:off x="8328991" y="2342942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51DAE19-60F6-4252-839B-69C8EBB1D50C}"/>
              </a:ext>
            </a:extLst>
          </p:cNvPr>
          <p:cNvSpPr/>
          <p:nvPr/>
        </p:nvSpPr>
        <p:spPr>
          <a:xfrm>
            <a:off x="8328991" y="3879258"/>
            <a:ext cx="1799555" cy="6095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A4F875C-673C-46E1-AC61-CB749326831F}"/>
              </a:ext>
            </a:extLst>
          </p:cNvPr>
          <p:cNvCxnSpPr/>
          <p:nvPr/>
        </p:nvCxnSpPr>
        <p:spPr>
          <a:xfrm flipH="1" flipV="1">
            <a:off x="928468" y="852999"/>
            <a:ext cx="2782141" cy="132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4C9A94-B23F-4F36-B510-2509A905E749}"/>
              </a:ext>
            </a:extLst>
          </p:cNvPr>
          <p:cNvSpPr txBox="1"/>
          <p:nvPr/>
        </p:nvSpPr>
        <p:spPr>
          <a:xfrm>
            <a:off x="8427184" y="3978328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177FEA-D97E-43FF-934F-D6925C4BB27E}"/>
              </a:ext>
            </a:extLst>
          </p:cNvPr>
          <p:cNvSpPr txBox="1"/>
          <p:nvPr/>
        </p:nvSpPr>
        <p:spPr>
          <a:xfrm>
            <a:off x="3929793" y="5573879"/>
            <a:ext cx="262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Conhecer Maquinários</a:t>
            </a:r>
            <a:r>
              <a:rPr lang="pt-BR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9F115F-0860-4FFD-9A0D-B7C2242EDE54}"/>
              </a:ext>
            </a:extLst>
          </p:cNvPr>
          <p:cNvSpPr txBox="1"/>
          <p:nvPr/>
        </p:nvSpPr>
        <p:spPr>
          <a:xfrm>
            <a:off x="8521605" y="2431052"/>
            <a:ext cx="137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Adobe XD</a:t>
            </a:r>
          </a:p>
        </p:txBody>
      </p:sp>
    </p:spTree>
    <p:extLst>
      <p:ext uri="{BB962C8B-B14F-4D97-AF65-F5344CB8AC3E}">
        <p14:creationId xmlns:p14="http://schemas.microsoft.com/office/powerpoint/2010/main" val="312155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479D8AB-2670-4CBE-B417-E3011A1F97ED}"/>
              </a:ext>
            </a:extLst>
          </p:cNvPr>
          <p:cNvCxnSpPr>
            <a:cxnSpLocks/>
          </p:cNvCxnSpPr>
          <p:nvPr/>
        </p:nvCxnSpPr>
        <p:spPr>
          <a:xfrm>
            <a:off x="3220278" y="212035"/>
            <a:ext cx="0" cy="604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53642B-2DD9-4994-8284-5C77775263B9}"/>
              </a:ext>
            </a:extLst>
          </p:cNvPr>
          <p:cNvCxnSpPr>
            <a:cxnSpLocks/>
          </p:cNvCxnSpPr>
          <p:nvPr/>
        </p:nvCxnSpPr>
        <p:spPr>
          <a:xfrm>
            <a:off x="344557" y="1961322"/>
            <a:ext cx="1103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07A5FF-30D8-42CF-BFAE-6CCAC63DF3E7}"/>
              </a:ext>
            </a:extLst>
          </p:cNvPr>
          <p:cNvSpPr txBox="1"/>
          <p:nvPr/>
        </p:nvSpPr>
        <p:spPr>
          <a:xfrm>
            <a:off x="543337" y="1493465"/>
            <a:ext cx="224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Nível de Esforço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E453F6-390E-4B30-BD85-711FB09C7359}"/>
              </a:ext>
            </a:extLst>
          </p:cNvPr>
          <p:cNvSpPr txBox="1"/>
          <p:nvPr/>
        </p:nvSpPr>
        <p:spPr>
          <a:xfrm>
            <a:off x="1149974" y="743273"/>
            <a:ext cx="213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Valor de Negócio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45730F-BECB-40DF-BCAD-A8C0E73FF267}"/>
              </a:ext>
            </a:extLst>
          </p:cNvPr>
          <p:cNvSpPr txBox="1"/>
          <p:nvPr/>
        </p:nvSpPr>
        <p:spPr>
          <a:xfrm>
            <a:off x="543338" y="2810040"/>
            <a:ext cx="192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EEE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95AEEC-6699-4522-B7A3-52AF51998851}"/>
              </a:ext>
            </a:extLst>
          </p:cNvPr>
          <p:cNvSpPr txBox="1"/>
          <p:nvPr/>
        </p:nvSpPr>
        <p:spPr>
          <a:xfrm>
            <a:off x="543338" y="3843423"/>
            <a:ext cx="192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11CD5E7-BD72-4137-868F-4414718529C9}"/>
              </a:ext>
            </a:extLst>
          </p:cNvPr>
          <p:cNvSpPr txBox="1"/>
          <p:nvPr/>
        </p:nvSpPr>
        <p:spPr>
          <a:xfrm>
            <a:off x="543337" y="4876806"/>
            <a:ext cx="192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22C74F-17CD-4A9C-90D5-1BED0F8CD23C}"/>
              </a:ext>
            </a:extLst>
          </p:cNvPr>
          <p:cNvSpPr txBox="1"/>
          <p:nvPr/>
        </p:nvSpPr>
        <p:spPr>
          <a:xfrm>
            <a:off x="3647408" y="747164"/>
            <a:ext cx="192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F7B769-E901-420F-A190-38BF9A7318FF}"/>
              </a:ext>
            </a:extLst>
          </p:cNvPr>
          <p:cNvSpPr txBox="1"/>
          <p:nvPr/>
        </p:nvSpPr>
        <p:spPr>
          <a:xfrm>
            <a:off x="5380403" y="765459"/>
            <a:ext cx="192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$$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F0BABF2-7D40-4A10-A987-BE03FC19A78D}"/>
              </a:ext>
            </a:extLst>
          </p:cNvPr>
          <p:cNvSpPr txBox="1"/>
          <p:nvPr/>
        </p:nvSpPr>
        <p:spPr>
          <a:xfrm>
            <a:off x="7442837" y="743273"/>
            <a:ext cx="192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$$$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E09762E-A674-47B0-8A54-441CA6BF7E0E}"/>
              </a:ext>
            </a:extLst>
          </p:cNvPr>
          <p:cNvCxnSpPr/>
          <p:nvPr/>
        </p:nvCxnSpPr>
        <p:spPr>
          <a:xfrm flipH="1" flipV="1">
            <a:off x="543337" y="765459"/>
            <a:ext cx="2676941" cy="119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4AEE49A-3B9C-4923-97D1-232823E8E7D7}"/>
              </a:ext>
            </a:extLst>
          </p:cNvPr>
          <p:cNvSpPr/>
          <p:nvPr/>
        </p:nvSpPr>
        <p:spPr>
          <a:xfrm>
            <a:off x="7971748" y="3867924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2DBB342-CC49-4B36-9719-EB16D3A71AC6}"/>
              </a:ext>
            </a:extLst>
          </p:cNvPr>
          <p:cNvSpPr/>
          <p:nvPr/>
        </p:nvSpPr>
        <p:spPr>
          <a:xfrm>
            <a:off x="7971748" y="4972149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B12A404-6914-4D5A-924D-5C6234BBECC1}"/>
              </a:ext>
            </a:extLst>
          </p:cNvPr>
          <p:cNvSpPr/>
          <p:nvPr/>
        </p:nvSpPr>
        <p:spPr>
          <a:xfrm>
            <a:off x="7983231" y="2579198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F6DC52-7360-4796-A38F-42891F1EFC7A}"/>
              </a:ext>
            </a:extLst>
          </p:cNvPr>
          <p:cNvSpPr txBox="1"/>
          <p:nvPr/>
        </p:nvSpPr>
        <p:spPr>
          <a:xfrm>
            <a:off x="8093786" y="2699299"/>
            <a:ext cx="168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B0329-AA93-4F4E-817D-B4F78A0EB5C0}"/>
              </a:ext>
            </a:extLst>
          </p:cNvPr>
          <p:cNvSpPr txBox="1"/>
          <p:nvPr/>
        </p:nvSpPr>
        <p:spPr>
          <a:xfrm>
            <a:off x="8221748" y="3969878"/>
            <a:ext cx="128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Adobe XD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F6D71F-D9F5-462B-8EF5-DC9619860833}"/>
              </a:ext>
            </a:extLst>
          </p:cNvPr>
          <p:cNvSpPr txBox="1"/>
          <p:nvPr/>
        </p:nvSpPr>
        <p:spPr>
          <a:xfrm>
            <a:off x="8182319" y="5076861"/>
            <a:ext cx="151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Maquinários</a:t>
            </a:r>
          </a:p>
        </p:txBody>
      </p:sp>
    </p:spTree>
    <p:extLst>
      <p:ext uri="{BB962C8B-B14F-4D97-AF65-F5344CB8AC3E}">
        <p14:creationId xmlns:p14="http://schemas.microsoft.com/office/powerpoint/2010/main" val="420988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2AB83A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2D3E5-AF2C-42E5-ABD4-8B10631E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pt-BR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Jornada João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3923B0-8064-4695-954A-6CA4E8F1B2F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82650"/>
            <a:ext cx="5254625" cy="488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8:00 - Acorda;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9:30 - Entre no trabalho;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11:00 - Encontra com o fazendeiro para fazer a compra do produto;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13:00 - Almoça;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14:30 - Volta a trabalhar;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17:00 - Toma café;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18:00 - Sai do trabalho;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20:30 - Janta;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22:00 - Dorme;</a:t>
            </a:r>
            <a:endParaRPr lang="pt-BR" sz="25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3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2AB83A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7DA6B6-379A-4797-A2F9-4C805220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31567"/>
            <a:ext cx="3644489" cy="2414488"/>
          </a:xfrm>
        </p:spPr>
        <p:txBody>
          <a:bodyPr anchor="t">
            <a:normAutofit fontScale="90000"/>
          </a:bodyPr>
          <a:lstStyle/>
          <a:p>
            <a:r>
              <a:rPr lang="pt-BR" sz="5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Jornada Thiago</a:t>
            </a:r>
            <a:br>
              <a:rPr lang="pt-BR" sz="6600" dirty="0">
                <a:solidFill>
                  <a:schemeClr val="bg1"/>
                </a:solidFill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A72C6A-27FD-4121-AAEA-6006A800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7:00 - Acorda;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8:00 - Entre no trabalho;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11:00 - Almoço;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12:00 – Retorna ao trabalho;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19:00 – Sai do trabalho;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20:30 - Janta;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23:00 - Dorme;</a:t>
            </a:r>
            <a:endParaRPr lang="pt-BR" sz="25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05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2AB83A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F2B90-C782-47B8-9972-3E2260D1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pt-BR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Jornada Carla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CA439-06AB-4813-BB7B-1AC0AD52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6:00 - Acorda;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7:00 - Entre no trabalho;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12:00 - Almoço;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13:00 -  Retorna do Almoço;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17:00 -  Sai do Trabalho;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18:00 - Academia;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19:30 - Jantar;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20:00 - Estudo;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22:00 - Estudo;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23:00 - Dormir;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49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2AB83A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7D24FF-5040-4F07-A985-7C620240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pt-BR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Ondas / Sprints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EA750-0801-4B76-BB7B-DF8F3872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Onda 1 – MVP/</a:t>
            </a:r>
            <a:r>
              <a:rPr lang="pt-BR" sz="2500" dirty="0" err="1">
                <a:latin typeface="Arial" panose="020B0604020202020204" pitchFamily="34" charset="0"/>
                <a:cs typeface="Arial" panose="020B0604020202020204" pitchFamily="34" charset="0"/>
              </a:rPr>
              <a:t>AdobeXD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Onda 2 – </a:t>
            </a:r>
            <a:r>
              <a:rPr lang="pt-BR" sz="2500" dirty="0" err="1">
                <a:latin typeface="Arial" panose="020B0604020202020204" pitchFamily="34" charset="0"/>
                <a:cs typeface="Arial" panose="020B0604020202020204" pitchFamily="34" charset="0"/>
              </a:rPr>
              <a:t>AndroidStudio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pt-BR" sz="25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Onda 3 – Testes funcionais</a:t>
            </a:r>
          </a:p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Onda 4 – Entrega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85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2AB83A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D7798A-C3E3-44AB-B03D-33FC5E84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do Produto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3E0AE5-DCC0-4F2C-9C38-3EFA7023E8C1}"/>
              </a:ext>
            </a:extLst>
          </p:cNvPr>
          <p:cNvSpPr txBox="1"/>
          <p:nvPr/>
        </p:nvSpPr>
        <p:spPr>
          <a:xfrm>
            <a:off x="6292616" y="777008"/>
            <a:ext cx="51285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os agricultores que necessitam em épocas de safra dispor de maior frota de equipamentos agrícolas e, necessitam ter acesso as informações de modo prático e rápido dispondo assim de opções para realizar a locação, cujo o objetivo é justamente oferecer essa facilidade de acesso as informações inerentes aos equipamentos e empresas que dispõe deste serviço.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RentAgro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um aplicativo de catálogos de empresas locadoras de maquinários com suas respectivas informações sobre os equipamentos. 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RentAgro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não abrange o processo de locação, tendo o foco no catálogo de empresas que prestam este serviço. </a:t>
            </a:r>
          </a:p>
        </p:txBody>
      </p:sp>
    </p:spTree>
    <p:extLst>
      <p:ext uri="{BB962C8B-B14F-4D97-AF65-F5344CB8AC3E}">
        <p14:creationId xmlns:p14="http://schemas.microsoft.com/office/powerpoint/2010/main" val="305843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9C46432-6998-4968-9242-BF812942C73E}"/>
              </a:ext>
            </a:extLst>
          </p:cNvPr>
          <p:cNvCxnSpPr/>
          <p:nvPr/>
        </p:nvCxnSpPr>
        <p:spPr>
          <a:xfrm>
            <a:off x="5641145" y="618978"/>
            <a:ext cx="0" cy="559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20C87CE-4D78-4975-8640-87F5D1BC0567}"/>
              </a:ext>
            </a:extLst>
          </p:cNvPr>
          <p:cNvCxnSpPr/>
          <p:nvPr/>
        </p:nvCxnSpPr>
        <p:spPr>
          <a:xfrm>
            <a:off x="1258957" y="3233530"/>
            <a:ext cx="9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825072-294E-4D54-9828-3AB3ECEE05FF}"/>
              </a:ext>
            </a:extLst>
          </p:cNvPr>
          <p:cNvSpPr txBox="1"/>
          <p:nvPr/>
        </p:nvSpPr>
        <p:spPr>
          <a:xfrm>
            <a:off x="1258957" y="618978"/>
            <a:ext cx="41214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Aplicativo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Catálogo;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Buscador;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FC4B00-6C92-4285-B52C-3C8A0C37B11F}"/>
              </a:ext>
            </a:extLst>
          </p:cNvPr>
          <p:cNvSpPr txBox="1"/>
          <p:nvPr/>
        </p:nvSpPr>
        <p:spPr>
          <a:xfrm>
            <a:off x="6550856" y="618978"/>
            <a:ext cx="41214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Não é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site;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Uma Rede Social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Manual de instruções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E243D4-4A2B-4486-B6A3-FCC150DDA452}"/>
              </a:ext>
            </a:extLst>
          </p:cNvPr>
          <p:cNvSpPr txBox="1"/>
          <p:nvPr/>
        </p:nvSpPr>
        <p:spPr>
          <a:xfrm>
            <a:off x="6559734" y="3632092"/>
            <a:ext cx="41214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Não faz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Venda no próprio App;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faz transações bancárias;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417982-538B-4799-ACFC-7E3BF7094D00}"/>
              </a:ext>
            </a:extLst>
          </p:cNvPr>
          <p:cNvSpPr txBox="1"/>
          <p:nvPr/>
        </p:nvSpPr>
        <p:spPr>
          <a:xfrm>
            <a:off x="1258957" y="3715255"/>
            <a:ext cx="41214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Faz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Listagem de Maquinários;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Login de Usuário;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10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2AB83A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5AC1F-037B-4A95-AA9F-31F840B3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882315"/>
            <a:ext cx="3644489" cy="2414488"/>
          </a:xfrm>
        </p:spPr>
        <p:txBody>
          <a:bodyPr anchor="t">
            <a:normAutofit/>
          </a:bodyPr>
          <a:lstStyle/>
          <a:p>
            <a:r>
              <a:rPr lang="pt-BR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br>
              <a:rPr lang="pt-BR" sz="6600" dirty="0">
                <a:solidFill>
                  <a:schemeClr val="bg1"/>
                </a:solidFill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1C84D-8E8F-4989-BFEE-46CE6190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1º Estimular a nova cultura de locação de maquinários, visando a diminuição da ociosidade;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2º Apresentar ao produtor uma ferramentas com interface simples 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intuitiva;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3º Promover o acesso a informação inerentes aos equipamentos e empresas que dispõe deste serviço;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6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0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CE82E-B5E4-4495-BF6A-80D23640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Lista de Funcionalidades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6BBE580-7CED-4EFF-8A37-F6F8F9335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363079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3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06BD433-53B8-498A-8434-039EC868E1ED}"/>
              </a:ext>
            </a:extLst>
          </p:cNvPr>
          <p:cNvCxnSpPr/>
          <p:nvPr/>
        </p:nvCxnSpPr>
        <p:spPr>
          <a:xfrm>
            <a:off x="6096000" y="636104"/>
            <a:ext cx="0" cy="565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422B4AE-7E3F-4261-A968-BDC2A789F0DA}"/>
              </a:ext>
            </a:extLst>
          </p:cNvPr>
          <p:cNvCxnSpPr/>
          <p:nvPr/>
        </p:nvCxnSpPr>
        <p:spPr>
          <a:xfrm>
            <a:off x="1484243" y="3233530"/>
            <a:ext cx="932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esenho de rosto de homem - Download de Vetor">
            <a:extLst>
              <a:ext uri="{FF2B5EF4-FFF2-40B4-BE49-F238E27FC236}">
                <a16:creationId xmlns:a16="http://schemas.microsoft.com/office/drawing/2014/main" id="{4A7D9FCB-70F3-4CEB-B14F-4BFEB927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99" y="1240037"/>
            <a:ext cx="1656553" cy="16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5D716-6441-4CEC-A238-BECD6C988267}"/>
              </a:ext>
            </a:extLst>
          </p:cNvPr>
          <p:cNvSpPr txBox="1"/>
          <p:nvPr/>
        </p:nvSpPr>
        <p:spPr>
          <a:xfrm>
            <a:off x="1656522" y="1073426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Nome: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João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F946E1-E0E6-4D3D-BD26-D817B4CDD074}"/>
              </a:ext>
            </a:extLst>
          </p:cNvPr>
          <p:cNvSpPr txBox="1"/>
          <p:nvPr/>
        </p:nvSpPr>
        <p:spPr>
          <a:xfrm>
            <a:off x="6665848" y="1073426"/>
            <a:ext cx="38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Perfil: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28 anos;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Solteiro;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Pequeno Agricultor;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B65875-0D84-4B68-A68E-AEE4D28DFADC}"/>
              </a:ext>
            </a:extLst>
          </p:cNvPr>
          <p:cNvSpPr txBox="1"/>
          <p:nvPr/>
        </p:nvSpPr>
        <p:spPr>
          <a:xfrm>
            <a:off x="1656522" y="3907411"/>
            <a:ext cx="38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Comportamento: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Responsável;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Organizado;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Caseiro; 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AF840A-ADD9-4C3A-9984-452333D57F54}"/>
              </a:ext>
            </a:extLst>
          </p:cNvPr>
          <p:cNvSpPr txBox="1"/>
          <p:nvPr/>
        </p:nvSpPr>
        <p:spPr>
          <a:xfrm>
            <a:off x="6665848" y="3907411"/>
            <a:ext cx="3869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Necessidade: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Ter em mãos a solução para sua falta de maquinário para o plantio/colheita; 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2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nitinho · homem · desenho · animado · em · pé · sorrir · sensual -  ilustração de vetor © sujono sujono (jawa123) (#7708821) | Stockfresh">
            <a:extLst>
              <a:ext uri="{FF2B5EF4-FFF2-40B4-BE49-F238E27FC236}">
                <a16:creationId xmlns:a16="http://schemas.microsoft.com/office/drawing/2014/main" id="{3806742F-2436-448D-AF5D-D8DAAF83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18" y="1086678"/>
            <a:ext cx="652462" cy="13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CA60EF7-DA6C-4FED-B2D4-FE38DD561DE8}"/>
              </a:ext>
            </a:extLst>
          </p:cNvPr>
          <p:cNvCxnSpPr/>
          <p:nvPr/>
        </p:nvCxnSpPr>
        <p:spPr>
          <a:xfrm>
            <a:off x="1351722" y="3207026"/>
            <a:ext cx="9488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5D1D1B9-3EEA-4D53-9D4F-9F9161937535}"/>
              </a:ext>
            </a:extLst>
          </p:cNvPr>
          <p:cNvCxnSpPr/>
          <p:nvPr/>
        </p:nvCxnSpPr>
        <p:spPr>
          <a:xfrm>
            <a:off x="5950226" y="596348"/>
            <a:ext cx="0" cy="597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F10518-81DA-442A-BD61-2FA2BC02A76D}"/>
              </a:ext>
            </a:extLst>
          </p:cNvPr>
          <p:cNvSpPr txBox="1"/>
          <p:nvPr/>
        </p:nvSpPr>
        <p:spPr>
          <a:xfrm>
            <a:off x="1760989" y="1086678"/>
            <a:ext cx="361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Nome: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Thiago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464706-4BC9-4CDB-A2ED-4D1EE05B775B}"/>
              </a:ext>
            </a:extLst>
          </p:cNvPr>
          <p:cNvSpPr txBox="1"/>
          <p:nvPr/>
        </p:nvSpPr>
        <p:spPr>
          <a:xfrm>
            <a:off x="6468616" y="1086678"/>
            <a:ext cx="609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Perfil: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45 anos;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Casado;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Fazendeiro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1E6480-BF46-4314-867D-B836BAB16336}"/>
              </a:ext>
            </a:extLst>
          </p:cNvPr>
          <p:cNvSpPr txBox="1"/>
          <p:nvPr/>
        </p:nvSpPr>
        <p:spPr>
          <a:xfrm>
            <a:off x="1760989" y="3974354"/>
            <a:ext cx="6228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Comportamento: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Responsável 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Dinâmico;</a:t>
            </a:r>
          </a:p>
          <a:p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D5A6D5-AA6B-483E-97A7-CFBEA6AF93B0}"/>
              </a:ext>
            </a:extLst>
          </p:cNvPr>
          <p:cNvSpPr txBox="1"/>
          <p:nvPr/>
        </p:nvSpPr>
        <p:spPr>
          <a:xfrm>
            <a:off x="6468616" y="3974354"/>
            <a:ext cx="50209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Necessidade: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Facilidade na gestão dos seus tratores,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Viabilização de monetização de maquinários ociosos;</a:t>
            </a:r>
          </a:p>
        </p:txBody>
      </p:sp>
    </p:spTree>
    <p:extLst>
      <p:ext uri="{BB962C8B-B14F-4D97-AF65-F5344CB8AC3E}">
        <p14:creationId xmlns:p14="http://schemas.microsoft.com/office/powerpoint/2010/main" val="419797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ressão Facial De Uma Mulher - Neutra, Calma. Emoções Femininas.  Personagem De Desenho Animado Atraente. Ilustração Vetorial, Isolada No  Fundo Branco. Ilustraciones Vectoriales, Clip Art Vectorizado Libre De  Derechos. Image 81494117.">
            <a:extLst>
              <a:ext uri="{FF2B5EF4-FFF2-40B4-BE49-F238E27FC236}">
                <a16:creationId xmlns:a16="http://schemas.microsoft.com/office/drawing/2014/main" id="{16E189A8-CC15-4E0B-9EB1-EF75CEF2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12" y="1232457"/>
            <a:ext cx="1008856" cy="114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6E05960-2EE1-4F3E-A402-6E7675FA91D5}"/>
              </a:ext>
            </a:extLst>
          </p:cNvPr>
          <p:cNvCxnSpPr/>
          <p:nvPr/>
        </p:nvCxnSpPr>
        <p:spPr>
          <a:xfrm>
            <a:off x="5632174" y="675861"/>
            <a:ext cx="0" cy="58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48F7137-6698-4B76-AC8E-46085EF1F1A9}"/>
              </a:ext>
            </a:extLst>
          </p:cNvPr>
          <p:cNvCxnSpPr/>
          <p:nvPr/>
        </p:nvCxnSpPr>
        <p:spPr>
          <a:xfrm>
            <a:off x="1378226" y="3429000"/>
            <a:ext cx="9276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AA37C6-FDAD-40A0-885A-E27DA7209184}"/>
              </a:ext>
            </a:extLst>
          </p:cNvPr>
          <p:cNvSpPr txBox="1"/>
          <p:nvPr/>
        </p:nvSpPr>
        <p:spPr>
          <a:xfrm>
            <a:off x="1683026" y="993913"/>
            <a:ext cx="246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Nome: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Carla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97C59F-013D-42BE-8A2D-78B5B8C84D7F}"/>
              </a:ext>
            </a:extLst>
          </p:cNvPr>
          <p:cNvSpPr txBox="1"/>
          <p:nvPr/>
        </p:nvSpPr>
        <p:spPr>
          <a:xfrm>
            <a:off x="6559827" y="993913"/>
            <a:ext cx="2796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Perfil: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40 anos;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Casada;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Empreendedora;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B7A80F-8F3F-444E-8CA2-04A3F8204413}"/>
              </a:ext>
            </a:extLst>
          </p:cNvPr>
          <p:cNvSpPr txBox="1"/>
          <p:nvPr/>
        </p:nvSpPr>
        <p:spPr>
          <a:xfrm>
            <a:off x="1683026" y="4109905"/>
            <a:ext cx="2464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Comportamento: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Disciplina;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Organizada;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Gosta de Passear em sua fazenda;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D2F47-C17B-45EC-9A63-F7604B8B9E9E}"/>
              </a:ext>
            </a:extLst>
          </p:cNvPr>
          <p:cNvSpPr txBox="1"/>
          <p:nvPr/>
        </p:nvSpPr>
        <p:spPr>
          <a:xfrm>
            <a:off x="6559827" y="4109905"/>
            <a:ext cx="3710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Necessidade: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Resolver as coisas com facilidade;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Oferecer serviços como operador de maquina;</a:t>
            </a:r>
          </a:p>
        </p:txBody>
      </p:sp>
    </p:spTree>
    <p:extLst>
      <p:ext uri="{BB962C8B-B14F-4D97-AF65-F5344CB8AC3E}">
        <p14:creationId xmlns:p14="http://schemas.microsoft.com/office/powerpoint/2010/main" val="6719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E078751-89BD-4B07-B17F-2C5E8C0DC591}"/>
              </a:ext>
            </a:extLst>
          </p:cNvPr>
          <p:cNvSpPr/>
          <p:nvPr/>
        </p:nvSpPr>
        <p:spPr>
          <a:xfrm>
            <a:off x="8167183" y="3587279"/>
            <a:ext cx="3811049" cy="6095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7B8A0FB-4C82-48AE-A123-61712F427F78}"/>
              </a:ext>
            </a:extLst>
          </p:cNvPr>
          <p:cNvCxnSpPr>
            <a:cxnSpLocks/>
          </p:cNvCxnSpPr>
          <p:nvPr/>
        </p:nvCxnSpPr>
        <p:spPr>
          <a:xfrm>
            <a:off x="622852" y="1669774"/>
            <a:ext cx="10561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ABCD224-95FB-4D81-86B6-6209B5F94CCB}"/>
              </a:ext>
            </a:extLst>
          </p:cNvPr>
          <p:cNvCxnSpPr>
            <a:cxnSpLocks/>
          </p:cNvCxnSpPr>
          <p:nvPr/>
        </p:nvCxnSpPr>
        <p:spPr>
          <a:xfrm>
            <a:off x="3498574" y="212035"/>
            <a:ext cx="0" cy="603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EF97E13-1A51-462D-B148-ACDEE722BAD1}"/>
              </a:ext>
            </a:extLst>
          </p:cNvPr>
          <p:cNvCxnSpPr/>
          <p:nvPr/>
        </p:nvCxnSpPr>
        <p:spPr>
          <a:xfrm flipH="1" flipV="1">
            <a:off x="1272209" y="477078"/>
            <a:ext cx="2226365" cy="119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03C8B3-C4C5-42ED-ABB1-3FF0043B1710}"/>
              </a:ext>
            </a:extLst>
          </p:cNvPr>
          <p:cNvSpPr txBox="1"/>
          <p:nvPr/>
        </p:nvSpPr>
        <p:spPr>
          <a:xfrm>
            <a:off x="755374" y="940904"/>
            <a:ext cx="137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268321-8987-4B5F-A1E4-1D456ED5D8EC}"/>
              </a:ext>
            </a:extLst>
          </p:cNvPr>
          <p:cNvSpPr txBox="1"/>
          <p:nvPr/>
        </p:nvSpPr>
        <p:spPr>
          <a:xfrm>
            <a:off x="1938137" y="435737"/>
            <a:ext cx="137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CF56FC-C4F6-4649-9330-0BED0912EB4B}"/>
              </a:ext>
            </a:extLst>
          </p:cNvPr>
          <p:cNvSpPr txBox="1"/>
          <p:nvPr/>
        </p:nvSpPr>
        <p:spPr>
          <a:xfrm>
            <a:off x="1007172" y="2349813"/>
            <a:ext cx="137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Pedro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6B2CB92-DCFA-4AEE-B257-39CA46F463FB}"/>
              </a:ext>
            </a:extLst>
          </p:cNvPr>
          <p:cNvSpPr txBox="1"/>
          <p:nvPr/>
        </p:nvSpPr>
        <p:spPr>
          <a:xfrm>
            <a:off x="1007171" y="3591411"/>
            <a:ext cx="137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João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20F9F8-62F0-4FAC-8EE3-71A98FAB28DA}"/>
              </a:ext>
            </a:extLst>
          </p:cNvPr>
          <p:cNvSpPr txBox="1"/>
          <p:nvPr/>
        </p:nvSpPr>
        <p:spPr>
          <a:xfrm>
            <a:off x="1007171" y="4844642"/>
            <a:ext cx="137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Carla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9F8DB00-4672-428C-8DDF-2DF797AD8357}"/>
              </a:ext>
            </a:extLst>
          </p:cNvPr>
          <p:cNvSpPr txBox="1"/>
          <p:nvPr/>
        </p:nvSpPr>
        <p:spPr>
          <a:xfrm>
            <a:off x="6374296" y="-9255"/>
            <a:ext cx="2823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Apresentar ao produtor uma ferramentas com interface simples 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intuitiva;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3662BF6-0A85-458B-BA71-0564334E8FE4}"/>
              </a:ext>
            </a:extLst>
          </p:cNvPr>
          <p:cNvSpPr/>
          <p:nvPr/>
        </p:nvSpPr>
        <p:spPr>
          <a:xfrm>
            <a:off x="3955776" y="2109611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63C3C46E-13D5-4188-B35A-44B9E917DDC2}"/>
              </a:ext>
            </a:extLst>
          </p:cNvPr>
          <p:cNvSpPr/>
          <p:nvPr/>
        </p:nvSpPr>
        <p:spPr>
          <a:xfrm>
            <a:off x="3955776" y="3623367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64694D3-AD2E-4D8E-AF9F-D1F792A58D55}"/>
              </a:ext>
            </a:extLst>
          </p:cNvPr>
          <p:cNvSpPr/>
          <p:nvPr/>
        </p:nvSpPr>
        <p:spPr>
          <a:xfrm>
            <a:off x="6175515" y="3537397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821D435-676E-4397-A066-297499292D32}"/>
              </a:ext>
            </a:extLst>
          </p:cNvPr>
          <p:cNvSpPr/>
          <p:nvPr/>
        </p:nvSpPr>
        <p:spPr>
          <a:xfrm>
            <a:off x="8220763" y="2088755"/>
            <a:ext cx="3811049" cy="6095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69D0D270-2471-4BC5-A529-ED4F9EA214F1}"/>
              </a:ext>
            </a:extLst>
          </p:cNvPr>
          <p:cNvSpPr/>
          <p:nvPr/>
        </p:nvSpPr>
        <p:spPr>
          <a:xfrm>
            <a:off x="3955776" y="5180843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C663C27-2B19-4A17-B7AF-931543751E67}"/>
              </a:ext>
            </a:extLst>
          </p:cNvPr>
          <p:cNvSpPr txBox="1"/>
          <p:nvPr/>
        </p:nvSpPr>
        <p:spPr>
          <a:xfrm>
            <a:off x="8206944" y="2203476"/>
            <a:ext cx="381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Apresentação das informações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36C8730-49D5-4DDC-8188-D82B7C1D7B35}"/>
              </a:ext>
            </a:extLst>
          </p:cNvPr>
          <p:cNvSpPr txBox="1"/>
          <p:nvPr/>
        </p:nvSpPr>
        <p:spPr>
          <a:xfrm>
            <a:off x="4238212" y="2220458"/>
            <a:ext cx="127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Aplicativo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7B52807-171D-4AC5-B22D-C654DEE4003D}"/>
              </a:ext>
            </a:extLst>
          </p:cNvPr>
          <p:cNvSpPr txBox="1"/>
          <p:nvPr/>
        </p:nvSpPr>
        <p:spPr>
          <a:xfrm>
            <a:off x="4216679" y="3696237"/>
            <a:ext cx="134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Aplicativo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F1558D7-4D2C-485B-9F88-D54F8C2F4E81}"/>
              </a:ext>
            </a:extLst>
          </p:cNvPr>
          <p:cNvSpPr txBox="1"/>
          <p:nvPr/>
        </p:nvSpPr>
        <p:spPr>
          <a:xfrm>
            <a:off x="4216680" y="5294283"/>
            <a:ext cx="12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Aplicativo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CC92D7A-2BF0-425E-A219-B72E617F0180}"/>
              </a:ext>
            </a:extLst>
          </p:cNvPr>
          <p:cNvSpPr/>
          <p:nvPr/>
        </p:nvSpPr>
        <p:spPr>
          <a:xfrm>
            <a:off x="6197046" y="2139998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31622FE5-938D-4E07-9765-DFA1AB0A1E0C}"/>
              </a:ext>
            </a:extLst>
          </p:cNvPr>
          <p:cNvSpPr/>
          <p:nvPr/>
        </p:nvSpPr>
        <p:spPr>
          <a:xfrm>
            <a:off x="6096000" y="5133453"/>
            <a:ext cx="1762538" cy="6095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9F331A2-DBC3-4A49-9F3C-FF19A944DC2C}"/>
              </a:ext>
            </a:extLst>
          </p:cNvPr>
          <p:cNvSpPr txBox="1"/>
          <p:nvPr/>
        </p:nvSpPr>
        <p:spPr>
          <a:xfrm>
            <a:off x="6413507" y="2244709"/>
            <a:ext cx="138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2E934FE-C4C5-4ED8-8A96-B50DF9961A4B}"/>
              </a:ext>
            </a:extLst>
          </p:cNvPr>
          <p:cNvSpPr txBox="1"/>
          <p:nvPr/>
        </p:nvSpPr>
        <p:spPr>
          <a:xfrm>
            <a:off x="6397654" y="3642108"/>
            <a:ext cx="138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0059D73-9E09-4F2E-8A02-02EE43AC7E00}"/>
              </a:ext>
            </a:extLst>
          </p:cNvPr>
          <p:cNvSpPr txBox="1"/>
          <p:nvPr/>
        </p:nvSpPr>
        <p:spPr>
          <a:xfrm>
            <a:off x="6362711" y="5238164"/>
            <a:ext cx="138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861519F-680F-4378-BFA5-85869365C303}"/>
              </a:ext>
            </a:extLst>
          </p:cNvPr>
          <p:cNvSpPr txBox="1"/>
          <p:nvPr/>
        </p:nvSpPr>
        <p:spPr>
          <a:xfrm>
            <a:off x="8206946" y="3714193"/>
            <a:ext cx="381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Apresentação das informações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F03AA70-B32F-412A-92CC-E63BD78C3FCE}"/>
              </a:ext>
            </a:extLst>
          </p:cNvPr>
          <p:cNvSpPr/>
          <p:nvPr/>
        </p:nvSpPr>
        <p:spPr>
          <a:xfrm>
            <a:off x="8113640" y="5107839"/>
            <a:ext cx="3864591" cy="586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2F9DCE0-FBEC-4ABF-895B-EBCD92BE8BC6}"/>
              </a:ext>
            </a:extLst>
          </p:cNvPr>
          <p:cNvSpPr txBox="1"/>
          <p:nvPr/>
        </p:nvSpPr>
        <p:spPr>
          <a:xfrm>
            <a:off x="8206945" y="5188226"/>
            <a:ext cx="381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Apresentação das informações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E25DBE7-18E6-454D-B521-BB1374B3F9F6}"/>
              </a:ext>
            </a:extLst>
          </p:cNvPr>
          <p:cNvSpPr txBox="1"/>
          <p:nvPr/>
        </p:nvSpPr>
        <p:spPr>
          <a:xfrm>
            <a:off x="3511662" y="273183"/>
            <a:ext cx="2968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Promover o acesso a informação inerentes aos equipamentos e empresas que dispõe deste serviço;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3F8C7B-8C03-41D1-ADC5-1E720528BA30}"/>
              </a:ext>
            </a:extLst>
          </p:cNvPr>
          <p:cNvSpPr txBox="1"/>
          <p:nvPr/>
        </p:nvSpPr>
        <p:spPr>
          <a:xfrm>
            <a:off x="9071426" y="273183"/>
            <a:ext cx="33859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Estimular a nova cultura de locação de maquinários, visando a diminuição da ociosidade;</a:t>
            </a:r>
          </a:p>
        </p:txBody>
      </p:sp>
    </p:spTree>
    <p:extLst>
      <p:ext uri="{BB962C8B-B14F-4D97-AF65-F5344CB8AC3E}">
        <p14:creationId xmlns:p14="http://schemas.microsoft.com/office/powerpoint/2010/main" val="38663548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8E2E7"/>
      </a:lt2>
      <a:accent1>
        <a:srgbClr val="2AB83A"/>
      </a:accent1>
      <a:accent2>
        <a:srgbClr val="1EB76E"/>
      </a:accent2>
      <a:accent3>
        <a:srgbClr val="29B4AC"/>
      </a:accent3>
      <a:accent4>
        <a:srgbClr val="218ECB"/>
      </a:accent4>
      <a:accent5>
        <a:srgbClr val="3359DD"/>
      </a:accent5>
      <a:accent6>
        <a:srgbClr val="5B3ED2"/>
      </a:accent6>
      <a:hlink>
        <a:srgbClr val="BF3FB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619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Segoe UI</vt:lpstr>
      <vt:lpstr>The Hand Bold</vt:lpstr>
      <vt:lpstr>The Serif Hand Black</vt:lpstr>
      <vt:lpstr>SketchyVTI</vt:lpstr>
      <vt:lpstr>MVP</vt:lpstr>
      <vt:lpstr>Visão do Produto </vt:lpstr>
      <vt:lpstr>Apresentação do PowerPoint</vt:lpstr>
      <vt:lpstr>Objetivos  </vt:lpstr>
      <vt:lpstr>Lista de Funcionalidades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Jornada João</vt:lpstr>
      <vt:lpstr>Jornada Thiago </vt:lpstr>
      <vt:lpstr>Jornada Carla</vt:lpstr>
      <vt:lpstr>Ondas / Sprints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</dc:title>
  <dc:creator>JULIA ALVES DE SOUZA</dc:creator>
  <cp:lastModifiedBy>Fábio Gênova</cp:lastModifiedBy>
  <cp:revision>38</cp:revision>
  <dcterms:created xsi:type="dcterms:W3CDTF">2020-09-17T12:12:49Z</dcterms:created>
  <dcterms:modified xsi:type="dcterms:W3CDTF">2021-03-05T20:19:40Z</dcterms:modified>
</cp:coreProperties>
</file>