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11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6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48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1C51-7FC7-4D50-AF6B-4BD61B45C602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6E7F-B9D0-4C98-BC59-E593789A6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4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Cenário de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melhor cenário </a:t>
            </a:r>
            <a:r>
              <a:rPr lang="pt-BR" dirty="0" err="1" smtClean="0"/>
              <a:t>House</a:t>
            </a:r>
            <a:r>
              <a:rPr lang="pt-BR" dirty="0" smtClean="0"/>
              <a:t> </a:t>
            </a:r>
            <a:r>
              <a:rPr lang="pt-BR" dirty="0" err="1" smtClean="0"/>
              <a:t>Mage</a:t>
            </a:r>
            <a:r>
              <a:rPr lang="pt-BR" dirty="0" smtClean="0"/>
              <a:t> </a:t>
            </a:r>
            <a:r>
              <a:rPr lang="pt-BR" dirty="0" err="1" smtClean="0"/>
              <a:t>Ever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1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Incrível Cenário</a:t>
            </a:r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42" y="1825625"/>
            <a:ext cx="8614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Cenário de IoT</vt:lpstr>
      <vt:lpstr>Incrível Cenário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 de IoT</dc:title>
  <dc:creator>Thales faggiano</dc:creator>
  <cp:lastModifiedBy>Thales faggiano</cp:lastModifiedBy>
  <cp:revision>1</cp:revision>
  <dcterms:created xsi:type="dcterms:W3CDTF">2018-04-09T19:50:37Z</dcterms:created>
  <dcterms:modified xsi:type="dcterms:W3CDTF">2018-04-09T19:50:50Z</dcterms:modified>
</cp:coreProperties>
</file>