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20/3/2014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20/3/2014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20/3/2014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20/3/2014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20/3/2014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20/3/2014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20/3/2014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20/3/2014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20/3/2014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20/3/2014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20/3/2014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C315-4693-4C66-A967-D8BE28A7126E}" type="datetimeFigureOut">
              <a:rPr lang="pt-BR" smtClean="0"/>
              <a:pPr/>
              <a:t>20/3/2014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7000" t="5000" r="2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u="sng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COMEÇAR EM MIM</a:t>
            </a:r>
            <a:endParaRPr lang="pt-BR" sz="4400" b="1" u="sng" cap="none" spc="0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1340768"/>
            <a:ext cx="9144000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começar em mim </a:t>
            </a:r>
          </a:p>
          <a:p>
            <a:pPr algn="ctr"/>
            <a:r>
              <a:rPr lang="pt-BR" sz="6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Quebra corações </a:t>
            </a:r>
          </a:p>
          <a:p>
            <a:pPr algn="ctr"/>
            <a:r>
              <a:rPr lang="pt-BR" sz="6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Pra que sejamos</a:t>
            </a:r>
          </a:p>
          <a:p>
            <a:pPr algn="ctr"/>
            <a:r>
              <a:rPr lang="pt-BR" sz="6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todos um</a:t>
            </a:r>
          </a:p>
          <a:p>
            <a:pPr algn="ctr"/>
            <a:r>
              <a:rPr lang="pt-BR" sz="6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Como Tu és em nós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10000" t="-1000" r="7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548680"/>
            <a:ext cx="9144000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Onde a frieza</a:t>
            </a:r>
          </a:p>
          <a:p>
            <a:pPr algn="ctr"/>
            <a:r>
              <a:rPr lang="pt-BR" sz="6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 haja amor</a:t>
            </a:r>
          </a:p>
          <a:p>
            <a:pPr algn="ctr"/>
            <a:r>
              <a:rPr lang="pt-BR" sz="6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Onde há ódio o perdão</a:t>
            </a:r>
          </a:p>
          <a:p>
            <a:pPr algn="ctr"/>
            <a:r>
              <a:rPr lang="pt-BR" sz="6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Para que o Teu corpo </a:t>
            </a:r>
          </a:p>
          <a:p>
            <a:pPr algn="ctr"/>
            <a:r>
              <a:rPr lang="pt-BR" sz="6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cresça assim</a:t>
            </a:r>
          </a:p>
          <a:p>
            <a:pPr algn="ctr"/>
            <a:r>
              <a:rPr lang="pt-BR" sz="6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Rumo a perfeição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42</Words>
  <Application>Microsoft Office PowerPoint</Application>
  <PresentationFormat>Apresentação na tela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Fagiani</dc:creator>
  <cp:lastModifiedBy>Beth</cp:lastModifiedBy>
  <cp:revision>54</cp:revision>
  <dcterms:created xsi:type="dcterms:W3CDTF">2010-05-29T20:23:56Z</dcterms:created>
  <dcterms:modified xsi:type="dcterms:W3CDTF">2014-03-20T22:20:22Z</dcterms:modified>
</cp:coreProperties>
</file>