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4660"/>
  </p:normalViewPr>
  <p:slideViewPr>
    <p:cSldViewPr>
      <p:cViewPr varScale="1">
        <p:scale>
          <a:sx n="69" d="100"/>
          <a:sy n="69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BEM SUPREMO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98884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Antes eu Te conhecia de ouvir falar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agora de contigo andar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 sei o Deus que tenho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Meu Rei, Senhor e Pai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 quero em minha vida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e mais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556792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Antes eu te conhecia de ouvir falar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agora de contigo andar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 és meu bem supremo,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Meu Rei, Senhor e Pai,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 alegro em tua vontade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e mais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84482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 sondas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conheces meu coração Senhor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Sabes, sou limitado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conto com teu amor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512" y="1988840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Sendo pois Teu filho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Venho Te dar louvor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bom é Tua vida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 minha vida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556792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Antes eu Te conhecia de ouvir falar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 agora de contigo andar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 és meu bem supremo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Meu Rei, Senhor e Pai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 alegro em Tua vontade 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Mais e mais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26876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 sondas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conheces meu coração Senhor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Sabes de Ti dependo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conto com Teu amor 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Sendo pois Teu filho</a:t>
            </a:r>
            <a:b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Venho Te dar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t="-25000" r="-1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512" y="1136933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bom é Tua vida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 minha vida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glória é Tua vida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 minha vida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 alegro com Tua vida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 minha vida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104</Words>
  <Application>Microsoft Office PowerPoint</Application>
  <PresentationFormat>Apresentação na tela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Windows User</cp:lastModifiedBy>
  <cp:revision>46</cp:revision>
  <dcterms:created xsi:type="dcterms:W3CDTF">2010-05-29T20:23:56Z</dcterms:created>
  <dcterms:modified xsi:type="dcterms:W3CDTF">2014-05-04T21:11:54Z</dcterms:modified>
</cp:coreProperties>
</file>