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30/11/2014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DÁ-ME, OH DEUS</a:t>
            </a:r>
            <a:endParaRPr lang="pt-BR" sz="5400" b="1" u="sng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434256"/>
            <a:ext cx="9144000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Dá-me, oh Deus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Um coração cheio de amor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Cheio de adoração a Ti, Senhor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 louvarei, Jesus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Não apenas quando eu cantar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Mas em todos os momentos</a:t>
            </a:r>
          </a:p>
          <a:p>
            <a:pPr algn="ctr"/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me levares a passar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836712"/>
            <a:ext cx="9144000" cy="50475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 louvarei, Senhor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 adorarei, Jesus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Enquanto eu viver</a:t>
            </a:r>
          </a:p>
          <a:p>
            <a:pPr algn="ctr"/>
            <a:endParaRPr lang="pt-BR" sz="4600" b="1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pt-BR" sz="46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louvarei, Senhor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 adorarei, Jesus</a:t>
            </a:r>
          </a:p>
          <a:p>
            <a:pPr algn="ctr"/>
            <a:r>
              <a:rPr lang="pt-BR" sz="4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todo o coração</a:t>
            </a:r>
            <a:endParaRPr lang="pt-BR" sz="4600" b="1" cap="none" spc="0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62</Words>
  <Application>Microsoft Office PowerPoint</Application>
  <PresentationFormat>Apresentação na tela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Carlos Fagiani</cp:lastModifiedBy>
  <cp:revision>22</cp:revision>
  <dcterms:created xsi:type="dcterms:W3CDTF">2010-05-29T20:23:56Z</dcterms:created>
  <dcterms:modified xsi:type="dcterms:W3CDTF">2014-11-30T12:06:39Z</dcterms:modified>
</cp:coreProperties>
</file>