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7" r:id="rId7"/>
    <p:sldId id="265" r:id="rId8"/>
    <p:sldId id="268" r:id="rId9"/>
    <p:sldId id="269" r:id="rId10"/>
    <p:sldId id="270" r:id="rId11"/>
    <p:sldId id="271" r:id="rId12"/>
    <p:sldId id="272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C073-9BE2-4B20-8467-1137DEBB561F}" type="datetimeFigureOut">
              <a:rPr lang="pt-BR" smtClean="0"/>
              <a:pPr/>
              <a:t>11/01/2015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47-D4DB-4B5A-A659-0391926939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C073-9BE2-4B20-8467-1137DEBB561F}" type="datetimeFigureOut">
              <a:rPr lang="pt-BR" smtClean="0"/>
              <a:pPr/>
              <a:t>11/01/2015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47-D4DB-4B5A-A659-0391926939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C073-9BE2-4B20-8467-1137DEBB561F}" type="datetimeFigureOut">
              <a:rPr lang="pt-BR" smtClean="0"/>
              <a:pPr/>
              <a:t>11/01/2015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47-D4DB-4B5A-A659-0391926939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C073-9BE2-4B20-8467-1137DEBB561F}" type="datetimeFigureOut">
              <a:rPr lang="pt-BR" smtClean="0"/>
              <a:pPr/>
              <a:t>11/01/2015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47-D4DB-4B5A-A659-0391926939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C073-9BE2-4B20-8467-1137DEBB561F}" type="datetimeFigureOut">
              <a:rPr lang="pt-BR" smtClean="0"/>
              <a:pPr/>
              <a:t>11/01/2015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47-D4DB-4B5A-A659-0391926939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C073-9BE2-4B20-8467-1137DEBB561F}" type="datetimeFigureOut">
              <a:rPr lang="pt-BR" smtClean="0"/>
              <a:pPr/>
              <a:t>11/01/2015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47-D4DB-4B5A-A659-0391926939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C073-9BE2-4B20-8467-1137DEBB561F}" type="datetimeFigureOut">
              <a:rPr lang="pt-BR" smtClean="0"/>
              <a:pPr/>
              <a:t>11/01/2015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47-D4DB-4B5A-A659-0391926939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C073-9BE2-4B20-8467-1137DEBB561F}" type="datetimeFigureOut">
              <a:rPr lang="pt-BR" smtClean="0"/>
              <a:pPr/>
              <a:t>11/01/2015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47-D4DB-4B5A-A659-0391926939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C073-9BE2-4B20-8467-1137DEBB561F}" type="datetimeFigureOut">
              <a:rPr lang="pt-BR" smtClean="0"/>
              <a:pPr/>
              <a:t>11/01/2015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47-D4DB-4B5A-A659-0391926939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C073-9BE2-4B20-8467-1137DEBB561F}" type="datetimeFigureOut">
              <a:rPr lang="pt-BR" smtClean="0"/>
              <a:pPr/>
              <a:t>11/01/2015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47-D4DB-4B5A-A659-0391926939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C073-9BE2-4B20-8467-1137DEBB561F}" type="datetimeFigureOut">
              <a:rPr lang="pt-BR" smtClean="0"/>
              <a:pPr/>
              <a:t>11/01/2015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47-D4DB-4B5A-A659-0391926939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AC073-9BE2-4B20-8467-1137DEBB561F}" type="datetimeFigureOut">
              <a:rPr lang="pt-BR" smtClean="0"/>
              <a:pPr/>
              <a:t>11/01/2015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76847-D4DB-4B5A-A659-0391926939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1124744"/>
            <a:ext cx="8352928" cy="4912114"/>
          </a:xfrm>
        </p:spPr>
        <p:txBody>
          <a:bodyPr wrap="square">
            <a:spAutoFit/>
          </a:bodyPr>
          <a:lstStyle/>
          <a:p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</a:rPr>
              <a:t>Não fica bem </a:t>
            </a:r>
          </a:p>
          <a:p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</a:rPr>
              <a:t>A gente passar bem </a:t>
            </a:r>
          </a:p>
          <a:p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</a:rPr>
              <a:t>E o outro carestia</a:t>
            </a:r>
          </a:p>
          <a:p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</a:rPr>
              <a:t>Ainda mais quando se sabe </a:t>
            </a:r>
          </a:p>
          <a:p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</a:rPr>
              <a:t>O que fazer e não se faz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b="1" u="sng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BARNABÉ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76672"/>
            <a:ext cx="9144000" cy="5909310"/>
          </a:xfrm>
        </p:spPr>
        <p:txBody>
          <a:bodyPr wrap="square">
            <a:spAutoFit/>
          </a:bodyPr>
          <a:lstStyle/>
          <a:p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Precisando de um</a:t>
            </a:r>
          </a:p>
          <a:p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Pastor de almas</a:t>
            </a:r>
          </a:p>
          <a:p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Mesmo de um</a:t>
            </a:r>
          </a:p>
          <a:p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Pastor de homens</a:t>
            </a:r>
          </a:p>
          <a:p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Foram procurar àquele </a:t>
            </a:r>
          </a:p>
          <a:p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 qualificou</a:t>
            </a:r>
            <a:endParaRPr lang="pt-BR" sz="54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76672"/>
            <a:ext cx="9144000" cy="4764381"/>
          </a:xfrm>
        </p:spPr>
        <p:txBody>
          <a:bodyPr>
            <a:spAutoFit/>
          </a:bodyPr>
          <a:lstStyle/>
          <a:p>
            <a:r>
              <a:rPr lang="pt-BR" sz="66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Era seu nome Barnabé </a:t>
            </a:r>
          </a:p>
          <a:p>
            <a:r>
              <a:rPr lang="pt-BR" sz="66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Natural de Chipre</a:t>
            </a:r>
          </a:p>
          <a:p>
            <a:r>
              <a:rPr lang="pt-BR" sz="66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Também chamado de </a:t>
            </a:r>
          </a:p>
          <a:p>
            <a:r>
              <a:rPr lang="pt-BR" sz="66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José das Consolações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180528" y="1268760"/>
            <a:ext cx="9540552" cy="3231654"/>
          </a:xfrm>
        </p:spPr>
        <p:txBody>
          <a:bodyPr wrap="square">
            <a:spAutoFit/>
          </a:bodyPr>
          <a:lstStyle/>
          <a:p>
            <a:r>
              <a:rPr lang="pt-BR" sz="6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Homem bom e piedoso</a:t>
            </a:r>
          </a:p>
          <a:p>
            <a:r>
              <a:rPr lang="pt-BR" sz="6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Cheio de fervor e fé</a:t>
            </a:r>
          </a:p>
          <a:p>
            <a:r>
              <a:rPr lang="pt-BR" sz="6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Homem de Deus</a:t>
            </a:r>
            <a:endParaRPr lang="pt-BR" sz="60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t="-2000" r="-1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844824"/>
            <a:ext cx="8891464" cy="3342453"/>
          </a:xfrm>
        </p:spPr>
        <p:txBody>
          <a:bodyPr wrap="square">
            <a:spAutoFit/>
          </a:bodyPr>
          <a:lstStyle/>
          <a:p>
            <a:r>
              <a:rPr lang="pt-BR" sz="48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</a:rPr>
              <a:t>Como fruto do amor de Cristo, Fruto do seu compromisso</a:t>
            </a:r>
          </a:p>
          <a:p>
            <a:r>
              <a:rPr lang="pt-BR" sz="48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</a:rPr>
              <a:t>Vendeu um homem </a:t>
            </a:r>
          </a:p>
          <a:p>
            <a:r>
              <a:rPr lang="pt-BR" sz="48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</a:rPr>
              <a:t>O que tinha e repartiu</a:t>
            </a:r>
            <a:endParaRPr lang="pt-BR" sz="48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124744"/>
            <a:ext cx="9144000" cy="4912114"/>
          </a:xfrm>
        </p:spPr>
        <p:txBody>
          <a:bodyPr>
            <a:spAutoFit/>
          </a:bodyPr>
          <a:lstStyle/>
          <a:p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Era seu nome Barnabé </a:t>
            </a:r>
          </a:p>
          <a:p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Natural de Chipre</a:t>
            </a:r>
          </a:p>
          <a:p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Também chamado de </a:t>
            </a:r>
          </a:p>
          <a:p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José das Consolações</a:t>
            </a:r>
          </a:p>
          <a:p>
            <a:endParaRPr lang="pt-BR" sz="54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180528" y="1268760"/>
            <a:ext cx="9540552" cy="3231654"/>
          </a:xfrm>
        </p:spPr>
        <p:txBody>
          <a:bodyPr wrap="square">
            <a:spAutoFit/>
          </a:bodyPr>
          <a:lstStyle/>
          <a:p>
            <a:r>
              <a:rPr lang="pt-BR" sz="6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Homem bom e piedoso</a:t>
            </a:r>
          </a:p>
          <a:p>
            <a:r>
              <a:rPr lang="pt-BR" sz="6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Cheio de fervor e fé</a:t>
            </a:r>
          </a:p>
          <a:p>
            <a:r>
              <a:rPr lang="pt-BR" sz="6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Homem de Deus</a:t>
            </a:r>
            <a:endParaRPr lang="pt-BR" sz="60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620688"/>
            <a:ext cx="9144000" cy="6740307"/>
          </a:xfrm>
        </p:spPr>
        <p:txBody>
          <a:bodyPr wrap="square">
            <a:spAutoFit/>
          </a:bodyPr>
          <a:lstStyle/>
          <a:p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 quando Saulo </a:t>
            </a:r>
          </a:p>
          <a:p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Converteu-se a Cristo </a:t>
            </a:r>
          </a:p>
          <a:p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Lhe faltou amigos </a:t>
            </a:r>
          </a:p>
          <a:p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Alguém que fosse Companheiro</a:t>
            </a:r>
          </a:p>
          <a:p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Fonte de consolo e abrigo</a:t>
            </a:r>
          </a:p>
          <a:p>
            <a:endParaRPr lang="pt-BR" sz="5400" b="1" dirty="0" smtClean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5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980728"/>
            <a:ext cx="9144000" cy="4912114"/>
          </a:xfrm>
        </p:spPr>
        <p:txBody>
          <a:bodyPr>
            <a:spAutoFit/>
          </a:bodyPr>
          <a:lstStyle/>
          <a:p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Como fruto do amor de Cristo</a:t>
            </a:r>
          </a:p>
          <a:p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Fruto do seu compromisso</a:t>
            </a:r>
          </a:p>
          <a:p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Foi um homem procurá-lo</a:t>
            </a:r>
          </a:p>
          <a:p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Dando-lhe a mão</a:t>
            </a:r>
          </a:p>
          <a:p>
            <a:endParaRPr lang="pt-BR" sz="54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76672"/>
            <a:ext cx="9144000" cy="4764381"/>
          </a:xfrm>
        </p:spPr>
        <p:txBody>
          <a:bodyPr>
            <a:spAutoFit/>
          </a:bodyPr>
          <a:lstStyle/>
          <a:p>
            <a:r>
              <a:rPr lang="pt-BR" sz="66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Era seu nome Barnabé </a:t>
            </a:r>
          </a:p>
          <a:p>
            <a:r>
              <a:rPr lang="pt-BR" sz="66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Natural de Chipre</a:t>
            </a:r>
          </a:p>
          <a:p>
            <a:r>
              <a:rPr lang="pt-BR" sz="66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Também chamado de </a:t>
            </a:r>
          </a:p>
          <a:p>
            <a:r>
              <a:rPr lang="pt-BR" sz="66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José das Consolações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180528" y="1268760"/>
            <a:ext cx="9540552" cy="3231654"/>
          </a:xfrm>
        </p:spPr>
        <p:txBody>
          <a:bodyPr wrap="square">
            <a:spAutoFit/>
          </a:bodyPr>
          <a:lstStyle/>
          <a:p>
            <a:r>
              <a:rPr lang="pt-BR" sz="6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Homem bom e piedoso</a:t>
            </a:r>
          </a:p>
          <a:p>
            <a:r>
              <a:rPr lang="pt-BR" sz="6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Cheio de fervor e fé</a:t>
            </a:r>
          </a:p>
          <a:p>
            <a:r>
              <a:rPr lang="pt-BR" sz="6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Homem de Deus</a:t>
            </a:r>
            <a:endParaRPr lang="pt-BR" sz="60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124744"/>
            <a:ext cx="9144000" cy="4745915"/>
          </a:xfrm>
        </p:spPr>
        <p:txBody>
          <a:bodyPr wrap="square">
            <a:spAutoFit/>
          </a:bodyPr>
          <a:lstStyle/>
          <a:p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 quando a Igreja se espalhou Por todo canto que havia</a:t>
            </a:r>
          </a:p>
          <a:p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providência, sim, </a:t>
            </a:r>
          </a:p>
          <a:p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Por mão de Deus </a:t>
            </a:r>
          </a:p>
          <a:p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Chegou a Antioquia</a:t>
            </a:r>
            <a:endParaRPr lang="pt-BR" sz="54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196</Words>
  <Application>Microsoft Office PowerPoint</Application>
  <PresentationFormat>Apresentação na tela (4:3)</PresentationFormat>
  <Paragraphs>49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diana</dc:creator>
  <cp:lastModifiedBy>Carlos Fagiani</cp:lastModifiedBy>
  <cp:revision>37</cp:revision>
  <dcterms:created xsi:type="dcterms:W3CDTF">2010-02-02T22:09:14Z</dcterms:created>
  <dcterms:modified xsi:type="dcterms:W3CDTF">2015-01-11T15:23:05Z</dcterms:modified>
</cp:coreProperties>
</file>