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9D87-425C-4391-B2BB-A399D582036E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ECFC1-FF3B-439C-8D97-EB34045F0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7C4F-7463-4486-94F2-6264C06258F2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FECD-292E-4841-B4E2-375FB63462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9E79E-B2E2-4FC0-B357-3CDE50F9A4AE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72A72-E014-44DF-888D-8FA6B0AE60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1D344-27FC-4067-A32F-52950FA3DF63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7DEF-8A80-4B90-A69D-FBC7356493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C429-0A6E-45DB-886D-1F44CAD2330E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BC14-317E-4C16-A752-4A5625324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6150-C4D3-4AAB-A2D8-5817D450564D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A18CF-7DF8-47F9-A593-0199F18B66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349B-FE41-4F6D-807A-3A3E9FF86267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CC354-9D82-4226-A928-56454073D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ED485-540D-4F97-A942-9492FAEB638D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9141-0D45-4C0E-9A18-D04AE43815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B6DC7-87BB-4AA2-BF35-CE6E6991276B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7E168-318D-4086-9A65-72064687BE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8EA8-FA91-4497-A9A7-27AC50D76A38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57599-8EA5-4BC7-8A1D-7A67C477B8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A27A5-BA12-4CA8-BE49-F6D7F961AA8B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E8687-9C9E-4A95-A472-2671974D90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671518-F321-48ED-9CDE-8CAB4B37F8BA}" type="datetimeFigureOut">
              <a:rPr lang="pt-BR"/>
              <a:pPr>
                <a:defRPr/>
              </a:pPr>
              <a:t>04/05/2014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41CEDD-7460-4320-BF39-0C8C33967B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52536" y="188640"/>
            <a:ext cx="9721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AO ÚNICO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556792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9900"/>
                </a:solidFill>
                <a:latin typeface="+mj-lt"/>
              </a:rPr>
              <a:t> 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Ao único que é </a:t>
            </a:r>
            <a:endParaRPr lang="pt-BR" sz="60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Digno 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de receber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 honra e a 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glória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 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força e o 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poder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9743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Ao 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Rei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, eterno, 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imortal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Invisível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, mas real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 E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le 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ministramos o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9269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000" b="1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Coroa-mos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a Ti, ó Rei Jesus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000" b="1" dirty="0" err="1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Coroa-mos</a:t>
            </a:r>
            <a:r>
              <a:rPr lang="pt-BR" sz="6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a Ti, ó Rei Jesus</a:t>
            </a:r>
            <a:endParaRPr lang="pt-BR" sz="60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Adoramos o Teu nome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Nos rendemos a Teus pés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Consagramos todo </a:t>
            </a:r>
            <a:r>
              <a:rPr lang="pt-BR" sz="6000" b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nosso Ser </a:t>
            </a:r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 ti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Apresentação na tela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mmaia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valdenir</dc:creator>
  <cp:lastModifiedBy>Windows User</cp:lastModifiedBy>
  <cp:revision>8</cp:revision>
  <dcterms:created xsi:type="dcterms:W3CDTF">2010-02-11T20:23:08Z</dcterms:created>
  <dcterms:modified xsi:type="dcterms:W3CDTF">2014-05-04T21:12:10Z</dcterms:modified>
</cp:coreProperties>
</file>