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11/05/2014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11/05/2014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11/05/2014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11/05/2014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11/05/2014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11/05/2014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11/05/2014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11/05/2014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11/05/2014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11/05/2014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11/05/2014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BC315-4693-4C66-A967-D8BE28A7126E}" type="datetimeFigureOut">
              <a:rPr lang="pt-BR" smtClean="0"/>
              <a:pPr/>
              <a:t>11/05/2014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489446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u="sng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AO NOSSO DEUS</a:t>
            </a:r>
            <a:endParaRPr lang="pt-BR" sz="5400" b="1" u="sng" cap="none" spc="0" dirty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1628800"/>
            <a:ext cx="9144000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Ao nosso Deus</a:t>
            </a:r>
          </a:p>
          <a:p>
            <a:pPr algn="ctr"/>
            <a:r>
              <a:rPr lang="pt-BR" sz="6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 se assenta no trono</a:t>
            </a:r>
          </a:p>
          <a:p>
            <a:pPr algn="ctr"/>
            <a:r>
              <a:rPr lang="pt-BR" sz="6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ao Cordeiro </a:t>
            </a:r>
          </a:p>
          <a:p>
            <a:pPr algn="ctr"/>
            <a:r>
              <a:rPr lang="pt-BR" sz="6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Pertence a salvação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17693"/>
            <a:ext cx="9144000" cy="67403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o louvor, e a glória, 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a sabedoria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as ações de graça, 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a honra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o poder, e a força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Sejam ao nosso Deus</a:t>
            </a:r>
          </a:p>
          <a:p>
            <a:pPr algn="ctr"/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Pelos séculos dos séculos</a:t>
            </a:r>
            <a:r>
              <a:rPr lang="pt-BR" sz="5400" b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 Amém</a:t>
            </a:r>
            <a:r>
              <a:rPr lang="pt-BR" sz="54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55</Words>
  <Application>Microsoft Office PowerPoint</Application>
  <PresentationFormat>Apresentação na tela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Slide 2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Carlos Fagiani</dc:creator>
  <cp:lastModifiedBy>Windows User</cp:lastModifiedBy>
  <cp:revision>40</cp:revision>
  <dcterms:created xsi:type="dcterms:W3CDTF">2010-05-29T20:23:56Z</dcterms:created>
  <dcterms:modified xsi:type="dcterms:W3CDTF">2014-05-11T21:26:00Z</dcterms:modified>
</cp:coreProperties>
</file>