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60648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ALFA E ÔMEGA</a:t>
            </a:r>
            <a:endParaRPr lang="pt-BR" sz="5400" b="1" u="sng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1340768"/>
            <a:ext cx="914400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Tu que estás assentado </a:t>
            </a:r>
          </a:p>
          <a:p>
            <a:pPr algn="ctr"/>
            <a:r>
              <a:rPr lang="pt-BR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 trono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Sempre reinando soberano!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Anjos cantando,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homens louvando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Deus reunido com seu povo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844824"/>
            <a:ext cx="914400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Ó Alfa, Ômega, Cristo, Filho</a:t>
            </a:r>
          </a:p>
          <a:p>
            <a:pPr algn="ctr"/>
            <a:r>
              <a:rPr lang="pt-BR" sz="6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Ó vem, ó vem, ó vem Senhor Jesus!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729259"/>
            <a:ext cx="91440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Ansioso espero  a sua volta</a:t>
            </a:r>
          </a:p>
          <a:p>
            <a:pPr algn="ctr"/>
            <a:r>
              <a:rPr lang="pt-BR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 grande dia em que Tu virás!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Então subiremos, 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contigo estaremos</a:t>
            </a:r>
          </a:p>
          <a:p>
            <a:pPr algn="ctr"/>
            <a:r>
              <a:rPr lang="pt-BR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Para sempre. Aleluia!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548680"/>
            <a:ext cx="914400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Ó Alfa, Ômega, Cristo, Filho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Ó vem, ó vem, 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Ó vem Senhor Jesus!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Maranata, Cristo, 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Filho, Mestre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Ó vem, ó vem, 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Ó vem Senhor Jesus!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103</Words>
  <Application>Microsoft Office PowerPoint</Application>
  <PresentationFormat>Apresentação na tela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Windows User</cp:lastModifiedBy>
  <cp:revision>36</cp:revision>
  <dcterms:created xsi:type="dcterms:W3CDTF">2010-05-29T20:23:56Z</dcterms:created>
  <dcterms:modified xsi:type="dcterms:W3CDTF">2014-05-11T21:26:22Z</dcterms:modified>
</cp:coreProperties>
</file>