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C170-09C3-4E2F-B9EF-E872BE52EE4B}" type="datetimeFigureOut">
              <a:rPr lang="pt-BR" smtClean="0"/>
              <a:pPr/>
              <a:t>01/06/2014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918B-7B0D-44DF-B654-FD9318B8A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09293"/>
            <a:ext cx="91440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 sei que foi pago um alto preço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Para que contigo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 fosse um, meu irmão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Quando Jesus derramou sua vida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 pensava em ti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 pensava em mim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Pensava em nós</a:t>
            </a:r>
            <a:endParaRPr lang="pt-BR" sz="48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285728"/>
            <a:ext cx="9144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ALTO PREÇO</a:t>
            </a:r>
            <a:endParaRPr lang="pt-BR" sz="48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20688"/>
            <a:ext cx="91440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nos via redimidos 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 Seu sangue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Lutando o bom combate 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 Senhor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Lado a lado trabalhando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Sua igreja edificando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rompendo as barreiras pelo amor</a:t>
            </a:r>
            <a:endParaRPr lang="pt-BR" sz="48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00042"/>
            <a:ext cx="9144000" cy="6001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na força do Espírito Santo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Nós proclamamos aqui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pagaremos o preço de sermos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Um só coração no Senhor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por mais que as trevas militem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nos tentem separar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 os nossos olhos em Cristo</a:t>
            </a:r>
          </a:p>
          <a:p>
            <a:pPr algn="ctr"/>
            <a:r>
              <a:rPr lang="pt-BR" sz="4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Unidos iremos andar.</a:t>
            </a:r>
            <a:endParaRPr lang="pt-BR" sz="48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102</Words>
  <Application>Microsoft Office PowerPoint</Application>
  <PresentationFormat>Apresentação na tela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Windows User</cp:lastModifiedBy>
  <cp:revision>14</cp:revision>
  <dcterms:created xsi:type="dcterms:W3CDTF">2010-06-06T16:28:58Z</dcterms:created>
  <dcterms:modified xsi:type="dcterms:W3CDTF">2014-06-01T14:21:41Z</dcterms:modified>
</cp:coreProperties>
</file>