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14/12/2014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t="-4000" r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CORPO E FAMILIA</a:t>
            </a:r>
            <a:endParaRPr lang="pt-BR" sz="5400" b="1" u="sng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457470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Recebi um novo coração do Pai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Coração regenerado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Coração transformado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Coração que é inspirado por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6512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fruto deste novo coração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declaro a paz de Cristo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te abençoo meu irmão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Preciosa é a nossa comunhão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196752"/>
            <a:ext cx="91440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Somos corpo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assim bem ajustado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Totalmente ligados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Unidos, vivendo em amor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Uma família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Sem qualquer falsidade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12" y="1885469"/>
            <a:ext cx="9144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Vivendo a verdade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Expressando a glória do Senhor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Uma família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Vivendo o compromisso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grande amor de Cristo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712983"/>
            <a:ext cx="9144000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preciso de ti, querido irmão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Precioso és para mim, querido irmão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90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52</cp:revision>
  <dcterms:created xsi:type="dcterms:W3CDTF">2010-05-29T20:23:56Z</dcterms:created>
  <dcterms:modified xsi:type="dcterms:W3CDTF">2014-12-14T12:23:23Z</dcterms:modified>
</cp:coreProperties>
</file>