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6261-D942-4EFC-AF9E-C583E2D91072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B1A7-1F30-4AED-9B3B-4F1CECBBF5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i.olhares.com/data/big/228/22871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212442"/>
            <a:ext cx="8784976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Derrota Não é Coisa de Cristão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 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O que há contigo amigo?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Que você anda abatido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Cabisbaixo e sem direção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Eu não sei qual foi o motivo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Que deixou você caído,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Mas saiba que Jesus lhe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estende a mão.</a:t>
            </a:r>
            <a:endParaRPr lang="pt-BR" sz="4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2.bp.blogspot.com/-agDCytCGpXs/TfZvwGkA72I/AAAAAAAAAbA/KsVK3-qpeHI/s1600/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212442"/>
            <a:ext cx="878497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</a:t>
            </a:r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levante do chão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Erga a sua cabeça,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Siga para o alvo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Que produz salvação,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Se levante do chão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Erga sua cabeça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Derrota não é coisa de </a:t>
            </a:r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cristão</a:t>
            </a:r>
            <a:endParaRPr lang="pt-BR" sz="4000" b="1" cap="none" spc="0" dirty="0" smtClean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79512" y="212442"/>
            <a:ext cx="8784976" cy="51090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26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a tristeza te pegar pelo caminho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a estrada estiver cheia de espinhos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Saiba, que não há vitória sem dor</a:t>
            </a:r>
          </a:p>
          <a:p>
            <a:pPr algn="ctr"/>
            <a:endParaRPr lang="pt-BR" sz="6000" b="1" dirty="0" smtClean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se por causa de algum pecado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 teu fardo se tornar pesado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Troque pelo fardo do Senhor.</a:t>
            </a:r>
            <a:endParaRPr lang="pt-BR" sz="4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2.bp.blogspot.com/-agDCytCGpXs/TfZvwGkA72I/AAAAAAAAAbA/KsVK3-qpeHI/s1600/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212442"/>
            <a:ext cx="878497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</a:t>
            </a:r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levante do chão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Erga a sua cabeça,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Siga para o alvo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Que produz salvação,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Se levante do chão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Erga sua cabeça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</a:t>
            </a:r>
            <a:r>
              <a:rPr lang="pt-BR" sz="4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Derrota não é coisa de </a:t>
            </a:r>
            <a:r>
              <a:rPr lang="pt-BR" sz="4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cristão</a:t>
            </a:r>
            <a:endParaRPr lang="pt-BR" sz="4000" b="1" dirty="0" smtClean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://4.bp.blogspot.com/_EXPjk1pUYq8/TVE67OZWLOI/AAAAAAAAAO8/5gaeep2sxV4/s1600/jesus-na-cruz_pai-porque-me-abandonas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6105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212442"/>
            <a:ext cx="8784976" cy="45550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0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</a:t>
            </a:r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a tua vida está sitiada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E mais parece uma cidade murada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Derrube a muralha pela fé,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Não limite o poder divino</a:t>
            </a:r>
          </a:p>
          <a:p>
            <a:pPr algn="ctr"/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Jesus disse no seu grande ensino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No meu nome você pode</a:t>
            </a:r>
          </a:p>
          <a:p>
            <a:r>
              <a:rPr lang="pt-BR" sz="4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BR" sz="4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</a:t>
            </a:r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tudo que quiser.</a:t>
            </a:r>
            <a:endParaRPr lang="pt-BR" sz="4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2.bp.blogspot.com/-agDCytCGpXs/TfZvwGkA72I/AAAAAAAAAbA/KsVK3-qpeHI/s1600/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79512" y="212442"/>
            <a:ext cx="8784976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</a:t>
            </a:r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 levante do chão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Erga a sua cabeça,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Siga para o alvo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Que produz salvação,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Se levante do chão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Erga sua cabeça</a:t>
            </a:r>
          </a:p>
          <a:p>
            <a:r>
              <a:rPr lang="pt-BR" sz="4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</a:t>
            </a:r>
            <a:r>
              <a:rPr lang="pt-BR" sz="4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Derrota não é coisa de cristão</a:t>
            </a:r>
          </a:p>
          <a:p>
            <a:r>
              <a:rPr lang="pt-BR" sz="4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Derrota não é coisa </a:t>
            </a:r>
            <a:r>
              <a:rPr lang="pt-BR" sz="4000" b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cristão</a:t>
            </a:r>
            <a:endParaRPr lang="pt-BR" sz="4000" b="1" dirty="0" smtClean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pt-BR" sz="40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Derrota não é coisa de cristão.</a:t>
            </a:r>
            <a:endParaRPr lang="pt-BR" sz="4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218</Words>
  <Application>Microsoft Office PowerPoint</Application>
  <PresentationFormat>Apresentação na tela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TeraByteS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Windows User</cp:lastModifiedBy>
  <cp:revision>35</cp:revision>
  <dcterms:created xsi:type="dcterms:W3CDTF">2011-12-18T15:35:33Z</dcterms:created>
  <dcterms:modified xsi:type="dcterms:W3CDTF">2014-06-22T23:11:57Z</dcterms:modified>
</cp:coreProperties>
</file>