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les.nireblog.com/blogs1/comportamentosdiferentes/files/vitoria_2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143240" y="0"/>
            <a:ext cx="2704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Vitória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941" y="1196752"/>
            <a:ext cx="9068059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vitória é daquele que O contemplar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Ao Cordeiro, Cristo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Leão da Tribo de Judá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foi morto e com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Seu sangue pode então comprar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Homens que com Ele</a:t>
            </a:r>
          </a:p>
          <a:p>
            <a:pPr algn="ctr"/>
            <a:r>
              <a:rPr lang="pt-BR" sz="4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Sobre a terra vão reinar</a:t>
            </a:r>
            <a:endParaRPr lang="pt-BR" sz="4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deysemelo.com/wp-content/uploads/2009/04/verdadeiroadorad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468574" y="571480"/>
            <a:ext cx="8150501" cy="50475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vitória é daquele que O adorar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com Ele no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Seu trono se assentará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a Jesus seguir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for por onde Ele andar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Seu monte santo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 novo canto entoará</a:t>
            </a:r>
            <a:endParaRPr lang="pt-BR" sz="4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blogdojura.com.br/wp-content/uploads/2010/03/ressurreica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1084067" y="593783"/>
            <a:ext cx="6931641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vitória do Senhor</a:t>
            </a:r>
          </a:p>
          <a:p>
            <a:pPr algn="ctr"/>
            <a:r>
              <a:rPr lang="pt-BR" sz="5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É certa, aleluia</a:t>
            </a:r>
          </a:p>
          <a:p>
            <a:pPr algn="ctr"/>
            <a:r>
              <a:rPr lang="pt-BR" sz="5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 o sopro de</a:t>
            </a:r>
          </a:p>
          <a:p>
            <a:pPr algn="ctr"/>
            <a:r>
              <a:rPr lang="pt-BR" sz="5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Sua boca, sim, destruirá</a:t>
            </a:r>
          </a:p>
          <a:p>
            <a:pPr algn="ctr"/>
            <a:r>
              <a:rPr lang="pt-BR" sz="5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inimigo anti-Cristo que</a:t>
            </a:r>
          </a:p>
          <a:p>
            <a:pPr algn="ctr"/>
            <a:r>
              <a:rPr lang="pt-BR" sz="5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resistirá</a:t>
            </a:r>
          </a:p>
          <a:p>
            <a:pPr algn="ctr"/>
            <a:r>
              <a:rPr lang="pt-BR" sz="5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Jesus Cristo Rei dominará</a:t>
            </a:r>
            <a:endParaRPr lang="pt-BR" sz="50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98</Words>
  <Application>Microsoft Office PowerPoint</Application>
  <PresentationFormat>Apresentação na tela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Windows User</cp:lastModifiedBy>
  <cp:revision>14</cp:revision>
  <dcterms:created xsi:type="dcterms:W3CDTF">2010-05-29T20:23:56Z</dcterms:created>
  <dcterms:modified xsi:type="dcterms:W3CDTF">2014-06-22T21:40:31Z</dcterms:modified>
</cp:coreProperties>
</file>