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C073-9BE2-4B20-8467-1137DEBB561F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AC073-9BE2-4B20-8467-1137DEBB561F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76847-D4DB-4B5A-A659-0391926939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7000" t="-3000" r="7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484784"/>
            <a:ext cx="9144000" cy="3914918"/>
          </a:xfrm>
        </p:spPr>
        <p:txBody>
          <a:bodyPr wrap="square">
            <a:spAutoFit/>
          </a:bodyPr>
          <a:lstStyle/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</a:rPr>
              <a:t>Como vai a sua vida?</a:t>
            </a:r>
          </a:p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</a:rPr>
              <a:t>Como vão seus sentimentos?</a:t>
            </a:r>
          </a:p>
          <a:p>
            <a:r>
              <a:rPr lang="pt-BR" sz="54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</a:rPr>
              <a:t>Como Deus pode ajudar você?</a:t>
            </a:r>
          </a:p>
          <a:p>
            <a:endParaRPr lang="pt-BR" sz="54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u="sng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COMO VAI?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t="-1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9144000" cy="4339650"/>
          </a:xfrm>
        </p:spPr>
        <p:txBody>
          <a:bodyPr>
            <a:spAutoFit/>
          </a:bodyPr>
          <a:lstStyle/>
          <a:p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Como Cristo em sua vida</a:t>
            </a:r>
          </a:p>
          <a:p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Estará participando?</a:t>
            </a:r>
          </a:p>
          <a:p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Como estás?</a:t>
            </a:r>
          </a:p>
          <a:p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Será que podes responder?</a:t>
            </a:r>
            <a:endParaRPr lang="pt-BR" sz="60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548680"/>
            <a:ext cx="9144000" cy="6444841"/>
          </a:xfrm>
        </p:spPr>
        <p:txBody>
          <a:bodyPr>
            <a:spAutoFit/>
          </a:bodyPr>
          <a:lstStyle/>
          <a:p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Deus nos fez </a:t>
            </a:r>
          </a:p>
          <a:p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Pra sermos plenos</a:t>
            </a:r>
          </a:p>
          <a:p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 amor e de alegria</a:t>
            </a:r>
          </a:p>
          <a:p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Deu-nos salvação em Cristo</a:t>
            </a:r>
          </a:p>
          <a:p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poder, e poder</a:t>
            </a:r>
          </a:p>
          <a:p>
            <a:endParaRPr lang="pt-BR" sz="54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9144000" cy="5447645"/>
          </a:xfrm>
        </p:spPr>
        <p:txBody>
          <a:bodyPr wrap="square">
            <a:spAutoFit/>
          </a:bodyPr>
          <a:lstStyle/>
          <a:p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Por favor</a:t>
            </a:r>
          </a:p>
          <a:p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Não acredite que você</a:t>
            </a:r>
          </a:p>
          <a:p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Tem que ser triste</a:t>
            </a:r>
          </a:p>
          <a:p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Deus pergunta:</a:t>
            </a:r>
          </a:p>
          <a:p>
            <a:r>
              <a:rPr lang="pt-BR" sz="6000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Como vai você?</a:t>
            </a:r>
            <a:endParaRPr lang="pt-BR" sz="6000" b="1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73</Words>
  <Application>Microsoft Office PowerPoint</Application>
  <PresentationFormat>Apresentação na tela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diana</dc:creator>
  <cp:lastModifiedBy>Windows User</cp:lastModifiedBy>
  <cp:revision>30</cp:revision>
  <dcterms:created xsi:type="dcterms:W3CDTF">2010-02-02T22:09:14Z</dcterms:created>
  <dcterms:modified xsi:type="dcterms:W3CDTF">2014-06-29T13:36:50Z</dcterms:modified>
</cp:coreProperties>
</file>