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E1"/>
    <a:srgbClr val="E9EAEF"/>
    <a:srgbClr val="F4F1E4"/>
    <a:srgbClr val="F5F1E3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18DB2-517A-4123-8304-90C91788FEB7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2A64C-129E-4752-98E9-B2B89F401D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9F5D3-54AA-472D-B187-14A69810606E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A6E4-4F3A-43EC-BC3D-FBDB91A490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C09BE-5157-497A-9B42-26ABC8939E69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4A06-0502-4103-891E-3C20D360F0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B10D7-7B7A-490A-ABBB-484414EE8A7C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02F75-745C-4928-BFB5-90CE1E5DE4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67377-9675-467D-9E00-43963902804E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72ED-E23A-42D0-97B7-E0EB1F5FDD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59E70-D9A9-4599-B44B-8CE6B03CF384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5ACF-04B3-4D38-B60A-2F56A2455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E2318-7DAC-4569-B70D-ABC309B44D14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56EB-F120-442B-9F2B-C6A49FD1FA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B3AEE-12F3-4AD0-9B03-151B0D2F317F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D747-39EF-43AC-860E-83025012A0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A625-3401-4493-88E7-59C0FD0D14C8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7151B-5EF5-4033-BB91-92158BC519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C50EF-4EA5-4B3C-9116-34195FFF02A4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2C913-9A09-438F-8920-9258DD510C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1958-8F4C-4E8B-B069-91A980FC2A36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1673A-584A-4277-9F89-2E35BA62E2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6EBF52-D139-45EF-B520-31939CBFB489}" type="datetimeFigureOut">
              <a:rPr lang="pt-BR"/>
              <a:pPr>
                <a:defRPr/>
              </a:pPr>
              <a:t>03/08/2014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317226-35CF-4944-8828-2DFCDE4809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132856"/>
            <a:ext cx="9144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Bom estarmos </a:t>
            </a:r>
            <a:endParaRPr lang="pt-BR" sz="44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>
              <a:defRPr/>
            </a:pP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aqui </a:t>
            </a: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louvando a Deus</a:t>
            </a:r>
          </a:p>
          <a:p>
            <a:pPr algn="ctr">
              <a:defRPr/>
            </a:pP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Podendo exaltar </a:t>
            </a:r>
            <a:endParaRPr lang="pt-BR" sz="44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>
              <a:defRPr/>
            </a:pP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seu </a:t>
            </a:r>
            <a:r>
              <a:rPr lang="pt-BR" sz="4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Santo </a:t>
            </a: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nome</a:t>
            </a:r>
            <a:endParaRPr lang="pt-BR" sz="4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83671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800" b="1" u="sng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BOM ESTARMOS AQUI </a:t>
            </a:r>
            <a:endParaRPr lang="pt-BR" sz="4800" u="sng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t="-6000" r="-2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2952328"/>
          </a:xfrm>
        </p:spPr>
        <p:txBody>
          <a:bodyPr/>
          <a:lstStyle/>
          <a:p>
            <a:pPr algn="ctr">
              <a:buNone/>
              <a:defRPr/>
            </a:pP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Tempo para isso</a:t>
            </a:r>
          </a:p>
          <a:p>
            <a:pPr algn="ctr">
              <a:buNone/>
              <a:defRPr/>
            </a:pP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Tempo para louvarmos a Deus</a:t>
            </a:r>
          </a:p>
          <a:p>
            <a:pPr algn="ctr">
              <a:buNone/>
              <a:defRPr/>
            </a:pPr>
            <a:r>
              <a:rPr lang="pt-BR" sz="4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Num só amor, num só Espírito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t="-5000" r="-8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785926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46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Deus, venha nos abençoar</a:t>
            </a:r>
          </a:p>
          <a:p>
            <a:pPr algn="ctr">
              <a:defRPr/>
            </a:pPr>
            <a:r>
              <a:rPr lang="pt-BR" sz="46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 que esta união</a:t>
            </a:r>
          </a:p>
          <a:p>
            <a:pPr algn="ctr">
              <a:defRPr/>
            </a:pPr>
            <a:r>
              <a:rPr lang="pt-BR" sz="46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Nunca falte para nós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Carlos Fagiani</cp:lastModifiedBy>
  <cp:revision>14</cp:revision>
  <dcterms:created xsi:type="dcterms:W3CDTF">2010-02-11T22:23:10Z</dcterms:created>
  <dcterms:modified xsi:type="dcterms:W3CDTF">2014-08-03T12:09:22Z</dcterms:modified>
</cp:coreProperties>
</file>