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9335-81AA-43AA-8E35-2993C3E25D03}" type="datetimeFigureOut">
              <a:rPr lang="pt-BR" smtClean="0"/>
              <a:pPr/>
              <a:t>29/06/2014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597C-26BC-4460-AF74-E2FC6AE47A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9335-81AA-43AA-8E35-2993C3E25D03}" type="datetimeFigureOut">
              <a:rPr lang="pt-BR" smtClean="0"/>
              <a:pPr/>
              <a:t>29/06/2014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597C-26BC-4460-AF74-E2FC6AE47A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9335-81AA-43AA-8E35-2993C3E25D03}" type="datetimeFigureOut">
              <a:rPr lang="pt-BR" smtClean="0"/>
              <a:pPr/>
              <a:t>29/06/2014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597C-26BC-4460-AF74-E2FC6AE47A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9335-81AA-43AA-8E35-2993C3E25D03}" type="datetimeFigureOut">
              <a:rPr lang="pt-BR" smtClean="0"/>
              <a:pPr/>
              <a:t>29/06/2014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597C-26BC-4460-AF74-E2FC6AE47A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9335-81AA-43AA-8E35-2993C3E25D03}" type="datetimeFigureOut">
              <a:rPr lang="pt-BR" smtClean="0"/>
              <a:pPr/>
              <a:t>29/06/2014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597C-26BC-4460-AF74-E2FC6AE47A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9335-81AA-43AA-8E35-2993C3E25D03}" type="datetimeFigureOut">
              <a:rPr lang="pt-BR" smtClean="0"/>
              <a:pPr/>
              <a:t>29/06/2014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597C-26BC-4460-AF74-E2FC6AE47A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9335-81AA-43AA-8E35-2993C3E25D03}" type="datetimeFigureOut">
              <a:rPr lang="pt-BR" smtClean="0"/>
              <a:pPr/>
              <a:t>29/06/2014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597C-26BC-4460-AF74-E2FC6AE47A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9335-81AA-43AA-8E35-2993C3E25D03}" type="datetimeFigureOut">
              <a:rPr lang="pt-BR" smtClean="0"/>
              <a:pPr/>
              <a:t>29/06/2014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597C-26BC-4460-AF74-E2FC6AE47A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9335-81AA-43AA-8E35-2993C3E25D03}" type="datetimeFigureOut">
              <a:rPr lang="pt-BR" smtClean="0"/>
              <a:pPr/>
              <a:t>29/06/2014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597C-26BC-4460-AF74-E2FC6AE47A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9335-81AA-43AA-8E35-2993C3E25D03}" type="datetimeFigureOut">
              <a:rPr lang="pt-BR" smtClean="0"/>
              <a:pPr/>
              <a:t>29/06/2014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597C-26BC-4460-AF74-E2FC6AE47A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9335-81AA-43AA-8E35-2993C3E25D03}" type="datetimeFigureOut">
              <a:rPr lang="pt-BR" smtClean="0"/>
              <a:pPr/>
              <a:t>29/06/2014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597C-26BC-4460-AF74-E2FC6AE47A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9335-81AA-43AA-8E35-2993C3E25D03}" type="datetimeFigureOut">
              <a:rPr lang="pt-BR" smtClean="0"/>
              <a:pPr/>
              <a:t>29/06/2014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597C-26BC-4460-AF74-E2FC6AE47A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638672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4000" b="1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QUERO SUBIR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4000" b="1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AO MONTE SANTO DE </a:t>
            </a:r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pitchFamily="34" charset="0"/>
              </a:rPr>
              <a:t>S</a:t>
            </a:r>
            <a:r>
              <a:rPr kumimoji="0" lang="pt-BR" sz="4000" b="1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IÃO</a:t>
            </a:r>
            <a:endParaRPr kumimoji="0" lang="pt-BR" sz="4000" b="1" i="0" u="none" strike="noStrike" cap="none" normalizeH="0" baseline="0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4000" b="1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 ENTOAR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4000" b="1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UM NOVO CÂNTICO AO MEU DEUS</a:t>
            </a:r>
            <a:endParaRPr kumimoji="0" lang="pt-BR" sz="4000" b="1" i="0" u="none" strike="noStrike" cap="none" normalizeH="0" baseline="0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4000" b="1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MAIS QUE PALAVRAS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4000" b="1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MINHA VIDA EU QUERO ENTREGAR</a:t>
            </a:r>
            <a:endParaRPr kumimoji="0" lang="pt-BR" sz="4000" b="1" i="0" u="none" strike="noStrike" cap="none" normalizeH="0" baseline="0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33265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4800" b="1" i="0" u="none" strike="noStrike" normalizeH="0" baseline="0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pitchFamily="34" charset="0"/>
              </a:rPr>
              <a:t>QUERO SUBIR </a:t>
            </a:r>
            <a:endParaRPr lang="pt-BR" sz="4800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8000" t="-11000" r="-7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570128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a typeface="Calibri" pitchFamily="34" charset="0"/>
                <a:cs typeface="Arial" pitchFamily="34" charset="0"/>
              </a:rPr>
              <a:t>PURIFICA O MEU CORAÇÃO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a typeface="Calibri" pitchFamily="34" charset="0"/>
                <a:cs typeface="Arial" pitchFamily="34" charset="0"/>
              </a:rPr>
              <a:t>PARA ENTRAR </a:t>
            </a:r>
            <a:endParaRPr lang="pt-BR" sz="40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a typeface="Calibri" pitchFamily="34" charset="0"/>
                <a:cs typeface="Arial" pitchFamily="34" charset="0"/>
              </a:rPr>
              <a:t>EM TUA PRESENÇA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a typeface="Calibri" pitchFamily="34" charset="0"/>
                <a:cs typeface="Arial" pitchFamily="34" charset="0"/>
              </a:rPr>
              <a:t>CONTEMPLAR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a typeface="Calibri" pitchFamily="34" charset="0"/>
                <a:cs typeface="Arial" pitchFamily="34" charset="0"/>
              </a:rPr>
              <a:t>TUA GRANDEZA</a:t>
            </a:r>
            <a:endParaRPr lang="pt-BR" sz="4000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2170599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4000" b="1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TE ADORO, SENHOR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4000" b="1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EM ESPÍRITO E EM VERDADE</a:t>
            </a:r>
            <a:endParaRPr kumimoji="0" lang="pt-BR" sz="4000" b="1" i="0" u="none" strike="noStrike" cap="none" normalizeH="0" baseline="0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effectLst/>
              <a:latin typeface="+mj-lt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4000" b="1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ME PROSTRO AOS TEUS PÉS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4000" b="1" i="0" u="none" strike="noStrike" cap="none" normalizeH="0" baseline="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NA BELEZA DA SANTIDADE</a:t>
            </a:r>
            <a:endParaRPr kumimoji="0" lang="pt-BR" sz="4000" b="1" i="0" u="none" strike="noStrike" cap="none" normalizeH="0" baseline="0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98884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a typeface="Calibri" pitchFamily="34" charset="0"/>
                <a:cs typeface="Arial" pitchFamily="34" charset="0"/>
              </a:rPr>
              <a:t>TE DOU MEU LOUVOR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a typeface="Calibri" pitchFamily="34" charset="0"/>
                <a:cs typeface="Arial" pitchFamily="34" charset="0"/>
              </a:rPr>
              <a:t>QUE SEJA UM CHEIRO SUAVE</a:t>
            </a:r>
            <a:endParaRPr lang="pt-BR" sz="40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a typeface="Calibri" pitchFamily="34" charset="0"/>
                <a:cs typeface="Arial" pitchFamily="34" charset="0"/>
              </a:rPr>
              <a:t>E UM SOM AGRADÁVEL A TI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a typeface="Calibri" pitchFamily="34" charset="0"/>
                <a:cs typeface="Arial" pitchFamily="34" charset="0"/>
              </a:rPr>
              <a:t> POIS DIGNO ÉS</a:t>
            </a:r>
            <a:endParaRPr lang="pt-BR" sz="40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74</Words>
  <Application>Microsoft Office PowerPoint</Application>
  <PresentationFormat>Apresentação na tela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Diego</dc:creator>
  <cp:lastModifiedBy>Windows User</cp:lastModifiedBy>
  <cp:revision>10</cp:revision>
  <dcterms:created xsi:type="dcterms:W3CDTF">2009-10-07T19:11:54Z</dcterms:created>
  <dcterms:modified xsi:type="dcterms:W3CDTF">2014-06-29T21:38:40Z</dcterms:modified>
</cp:coreProperties>
</file>