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49D87-425C-4391-B2BB-A399D582036E}" type="datetimeFigureOut">
              <a:rPr lang="pt-BR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ECFC1-FF3B-439C-8D97-EB34045F04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67C4F-7463-4486-94F2-6264C06258F2}" type="datetimeFigureOut">
              <a:rPr lang="pt-BR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FFECD-292E-4841-B4E2-375FB63462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9E79E-B2E2-4FC0-B357-3CDE50F9A4AE}" type="datetimeFigureOut">
              <a:rPr lang="pt-BR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72A72-E014-44DF-888D-8FA6B0AE60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1D344-27FC-4067-A32F-52950FA3DF63}" type="datetimeFigureOut">
              <a:rPr lang="pt-BR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77DEF-8A80-4B90-A69D-FBC7356493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3C429-0A6E-45DB-886D-1F44CAD2330E}" type="datetimeFigureOut">
              <a:rPr lang="pt-BR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1BC14-317E-4C16-A752-4A5625324A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76150-C4D3-4AAB-A2D8-5817D450564D}" type="datetimeFigureOut">
              <a:rPr lang="pt-BR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A18CF-7DF8-47F9-A593-0199F18B66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4349B-FE41-4F6D-807A-3A3E9FF86267}" type="datetimeFigureOut">
              <a:rPr lang="pt-BR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CC354-9D82-4226-A928-56454073D7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ED485-540D-4F97-A942-9492FAEB638D}" type="datetimeFigureOut">
              <a:rPr lang="pt-BR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F9141-0D45-4C0E-9A18-D04AE43815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B6DC7-87BB-4AA2-BF35-CE6E6991276B}" type="datetimeFigureOut">
              <a:rPr lang="pt-BR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7E168-318D-4086-9A65-72064687BE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F8EA8-FA91-4497-A9A7-27AC50D76A38}" type="datetimeFigureOut">
              <a:rPr lang="pt-BR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57599-8EA5-4BC7-8A1D-7A67C477B8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A27A5-BA12-4CA8-BE49-F6D7F961AA8B}" type="datetimeFigureOut">
              <a:rPr lang="pt-BR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E8687-9C9E-4A95-A472-2671974D90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671518-F321-48ED-9CDE-8CAB4B37F8BA}" type="datetimeFigureOut">
              <a:rPr lang="pt-BR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141CEDD-7460-4320-BF39-0C8C33967B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52536" y="0"/>
            <a:ext cx="9721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5400" b="1" u="sng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AO SENTIR</a:t>
            </a:r>
            <a:endParaRPr lang="pt-BR" sz="5400" b="1" u="sng" dirty="0">
              <a:ln w="31550" cmpd="sng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52536" y="948690"/>
            <a:ext cx="97210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9900"/>
                </a:solidFill>
                <a:latin typeface="+mj-lt"/>
              </a:rPr>
              <a:t> </a:t>
            </a:r>
            <a:r>
              <a:rPr lang="pt-BR" sz="5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Ao sentir o mundo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 Ao meu redor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Nada vi que pudesse ser real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Percebi que todos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Buscam paz porém em vão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Pois naquilo que procuram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Não há solução </a:t>
            </a:r>
            <a:endParaRPr lang="pt-BR" sz="5400" b="1" dirty="0">
              <a:ln w="31550" cmpd="sng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80528" y="764704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Só em Jesus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 paz real eu pude encontrar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O Seu amor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Pude experimentar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Me entreguei a Cristo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E a vida eterna vou gozar</a:t>
            </a:r>
            <a:endParaRPr lang="pt-BR" sz="54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20688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Posso ver que você não é feliz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Vou dizer que não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 Podes ser feliz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Se continuar a procurar em vão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Em caminhos 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Que não trazem solução</a:t>
            </a:r>
            <a:endParaRPr lang="pt-BR" sz="54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692696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Só em Jesus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 paz real você vai encontrar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O Seu amor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 Vai experimentar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Venha a Jesus Cristo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E a vida eterna vais gozar</a:t>
            </a:r>
            <a:endParaRPr lang="pt-BR" sz="54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78</Words>
  <Application>Microsoft Office PowerPoint</Application>
  <PresentationFormat>Apresentação na tela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Company>mmaia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valdenir</dc:creator>
  <cp:lastModifiedBy>Windows User</cp:lastModifiedBy>
  <cp:revision>13</cp:revision>
  <dcterms:created xsi:type="dcterms:W3CDTF">2010-02-11T20:23:08Z</dcterms:created>
  <dcterms:modified xsi:type="dcterms:W3CDTF">2014-06-29T13:36:18Z</dcterms:modified>
</cp:coreProperties>
</file>