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078313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Posso pensar nos meus planos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Pros dias e anos que, enfim,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Tenho que, neste mundo,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Minha vida envolver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plena paz </a:t>
            </a:r>
          </a:p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posso alcançar.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CAMINHOS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7000" r="-1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52536" y="908720"/>
            <a:ext cx="9144000" cy="5078313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Posso andar em caminhos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eu mesmo quis construir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Posso fazer o que quero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Agradando só a mim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plena paz </a:t>
            </a:r>
          </a:p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posso alcançar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4000" t="-39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52536" y="476672"/>
            <a:ext cx="9396536" cy="6075509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Há caminho, que ao homem,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Parece ser bom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seu fim não é o melhor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solução não está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que eu acho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Tenho que, sem reservas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a passo, seguir a Jesus.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4247317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Sei que feliz é o homem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crê e teme ao Senhor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Que, em seus passos procura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 de Deus aprovação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Certamente, paz ele terá.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44513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está minha vida?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 tua vida também?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Temos achado em Cristo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Realmente a solução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a plena </a:t>
            </a:r>
          </a:p>
          <a:p>
            <a:pPr>
              <a:spcBef>
                <a:spcPts val="0"/>
              </a:spcBef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Paz poder alcançar?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4000" t="-39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52536" y="476672"/>
            <a:ext cx="9396536" cy="6075509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Há caminho, que ao homem,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Parece ser bom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seu fim não é o melhor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solução não está 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que eu acho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Tenho que, sem reservas</a:t>
            </a:r>
            <a:b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a passo, seguir a Jesus.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35</Words>
  <Application>Microsoft Office PowerPoint</Application>
  <PresentationFormat>Apresentação na tela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Windows User</cp:lastModifiedBy>
  <cp:revision>40</cp:revision>
  <dcterms:created xsi:type="dcterms:W3CDTF">2010-02-02T22:09:14Z</dcterms:created>
  <dcterms:modified xsi:type="dcterms:W3CDTF">2014-06-29T13:35:51Z</dcterms:modified>
</cp:coreProperties>
</file>