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FFCC00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F5DA9-369A-413F-A182-643481907AC0}" type="datetimeFigureOut">
              <a:rPr lang="pt-BR"/>
              <a:pPr>
                <a:defRPr/>
              </a:pPr>
              <a:t>08/06/2014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D358F-DB4C-4E1A-8A61-560E4504F9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B3AE1-42C3-4850-B84F-BFE3AAB2643E}" type="datetimeFigureOut">
              <a:rPr lang="pt-BR"/>
              <a:pPr>
                <a:defRPr/>
              </a:pPr>
              <a:t>08/06/2014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8D70E-AE98-4BAA-A496-AECD7267EA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03C08-7D07-4322-BE10-6EE053B599AB}" type="datetimeFigureOut">
              <a:rPr lang="pt-BR"/>
              <a:pPr>
                <a:defRPr/>
              </a:pPr>
              <a:t>08/06/2014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AE256-C933-4AE3-83B7-58838C446A1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728EE-12DA-428E-B992-C868B0D6D89D}" type="datetimeFigureOut">
              <a:rPr lang="pt-BR"/>
              <a:pPr>
                <a:defRPr/>
              </a:pPr>
              <a:t>08/06/2014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EDAD4-996B-4DB2-9068-1EAD657976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4B268-D53A-43F9-858C-7B6710EFA8A7}" type="datetimeFigureOut">
              <a:rPr lang="pt-BR"/>
              <a:pPr>
                <a:defRPr/>
              </a:pPr>
              <a:t>08/06/2014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EDB77-4FE5-4A52-A3C5-D744796795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FF4EF-776F-45C7-8972-4D0E4C3113B2}" type="datetimeFigureOut">
              <a:rPr lang="pt-BR"/>
              <a:pPr>
                <a:defRPr/>
              </a:pPr>
              <a:t>08/06/2014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DD276-BF5E-4D77-A76B-C051988433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DB7D4-1F86-4B4B-AD35-5A1DB4717204}" type="datetimeFigureOut">
              <a:rPr lang="pt-BR"/>
              <a:pPr>
                <a:defRPr/>
              </a:pPr>
              <a:t>08/06/2014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1D29E-A0A3-429D-99DE-25A6C56681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CDC39-BB01-4B5F-8AFD-DE32310FDF65}" type="datetimeFigureOut">
              <a:rPr lang="pt-BR"/>
              <a:pPr>
                <a:defRPr/>
              </a:pPr>
              <a:t>08/06/2014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5C599-F0B5-4CCE-908F-3E48CFEA51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E90DD-D336-430A-A675-65F8818CA253}" type="datetimeFigureOut">
              <a:rPr lang="pt-BR"/>
              <a:pPr>
                <a:defRPr/>
              </a:pPr>
              <a:t>08/06/2014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C6EAD-5B92-4D32-9D5C-09A2383A02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7A4CA-5386-4717-A17E-5D98F20E00A1}" type="datetimeFigureOut">
              <a:rPr lang="pt-BR"/>
              <a:pPr>
                <a:defRPr/>
              </a:pPr>
              <a:t>08/06/2014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5F0B8-4DCF-4E4F-A3A1-9E155B1193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D107C-C1E1-49F5-B521-CB810ED79F55}" type="datetimeFigureOut">
              <a:rPr lang="pt-BR"/>
              <a:pPr>
                <a:defRPr/>
              </a:pPr>
              <a:t>08/06/2014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2A7F0-50D4-4603-B332-24942E95D4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F580CE7-D8A7-4E3C-8F6C-5635EB7C5B86}" type="datetimeFigureOut">
              <a:rPr lang="pt-BR"/>
              <a:pPr>
                <a:defRPr/>
              </a:pPr>
              <a:t>08/06/2014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2C32260-77F4-4D1A-9E4D-4BC39A2DE3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20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2052" name="Picture 2" descr="F:\Design\mini_intimidade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0" y="1894180"/>
            <a:ext cx="9144000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Meu Jesus, Salvador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Outro igual não há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Todos os dias quero louvar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As maravilhas de Teu amor</a:t>
            </a:r>
            <a:endParaRPr lang="pt-BR" sz="5400" b="1" dirty="0">
              <a:ln w="10541" cmpd="sng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0" y="282798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u="sng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ACLAME AO SENHOR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0" y="1227524"/>
            <a:ext cx="9144000" cy="42473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Consolo, abrigo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Força e refúgio é o Senhor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Com todo o meu ser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Com tudo o que sou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Sempre Te adorarei</a:t>
            </a:r>
            <a:endParaRPr lang="pt-BR" sz="5400" b="1" dirty="0">
              <a:ln w="10541" cmpd="sng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 t="-3000" r="-11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0" y="476672"/>
            <a:ext cx="9144000" cy="59093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Aclame ao Senhor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 Toda terra e cantemos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Poder, majestade 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Louvores ao Rei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Montanhas se prostrem 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E rujam os mares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Ao som de Teu nome</a:t>
            </a:r>
            <a:endParaRPr lang="pt-BR" sz="5400" b="1" dirty="0">
              <a:ln w="10541" cmpd="sng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0" y="614293"/>
            <a:ext cx="9144000" cy="59093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Alegre Te louvo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Por Teus grandes feitos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Firmado estarei,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Sempre Te amarei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Incomparáveis são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Tuas promessas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latin typeface="+mj-lt"/>
              </a:rPr>
              <a:t>Pra mim</a:t>
            </a:r>
            <a:endParaRPr lang="pt-BR" sz="5400" b="1" dirty="0">
              <a:ln w="10541" cmpd="sng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89</Words>
  <Application>Microsoft Office PowerPoint</Application>
  <PresentationFormat>Apresentação na tela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Dieguito</dc:creator>
  <cp:lastModifiedBy>Windows User</cp:lastModifiedBy>
  <cp:revision>14</cp:revision>
  <dcterms:created xsi:type="dcterms:W3CDTF">2009-10-20T19:00:53Z</dcterms:created>
  <dcterms:modified xsi:type="dcterms:W3CDTF">2014-06-08T21:45:57Z</dcterms:modified>
</cp:coreProperties>
</file>