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8/9/2010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t="-2000" r="-1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204864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 um novo cântico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Sua glória está no templo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 é o Rei dos reis, único Senhor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Rendei-vos a 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34249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glória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Deus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glória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729259"/>
            <a:ext cx="9144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Cantai ao Senhor um novo cântico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se agrada em recebê-lo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Toda a criação cantai</a:t>
            </a:r>
          </a:p>
          <a:p>
            <a:pPr algn="ctr"/>
            <a:r>
              <a:rPr lang="pt-BR" sz="4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Glória ao nosso Deus</a:t>
            </a:r>
          </a:p>
          <a:p>
            <a:pPr algn="ctr"/>
            <a:r>
              <a:rPr lang="pt-BR" sz="4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Rendei-vos a Ele</a:t>
            </a:r>
            <a:endParaRPr lang="pt-BR" sz="4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34249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Aleluia,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glória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Deus</a:t>
            </a:r>
          </a:p>
          <a:p>
            <a:pPr algn="ctr"/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Aleluia</a:t>
            </a:r>
            <a:r>
              <a:rPr lang="pt-BR" sz="44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pt-BR" sz="44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glória </a:t>
            </a:r>
            <a:r>
              <a:rPr lang="pt-BR" sz="4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68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Valued Acer Customer</cp:lastModifiedBy>
  <cp:revision>38</cp:revision>
  <dcterms:created xsi:type="dcterms:W3CDTF">2010-05-29T20:23:56Z</dcterms:created>
  <dcterms:modified xsi:type="dcterms:W3CDTF">2010-09-08T23:05:45Z</dcterms:modified>
</cp:coreProperties>
</file>