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7" r:id="rId6"/>
    <p:sldId id="26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BC315-4693-4C66-A967-D8BE28A7126E}" type="datetimeFigureOut">
              <a:rPr lang="pt-BR" smtClean="0"/>
              <a:pPr/>
              <a:t>27/07/2014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584D-6093-4749-8B6B-1D388E94C27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571472" y="285728"/>
            <a:ext cx="80010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u="sng" dirty="0" smtClean="0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CERTEZA DA VITÓRIA</a:t>
            </a:r>
            <a:endParaRPr lang="pt-BR" sz="5400" b="1" u="sng" cap="none" spc="0" dirty="0">
              <a:ln w="12700">
                <a:solidFill>
                  <a:schemeClr val="tx1"/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1682013"/>
            <a:ext cx="91440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Há uma incerteza </a:t>
            </a:r>
          </a:p>
          <a:p>
            <a:pPr algn="ctr"/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em cada olhar</a:t>
            </a:r>
            <a:b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Um espinho na garganta</a:t>
            </a:r>
          </a:p>
          <a:p>
            <a:pPr algn="ctr"/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De quem quer gritar</a:t>
            </a:r>
            <a:b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Estou feliz com meu país</a:t>
            </a:r>
            <a:endParaRPr lang="pt-BR" sz="54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fotos.sapo.pt/gEmchUEPoZ8BYD0n9Qwn/s320x24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0" y="1429298"/>
            <a:ext cx="91440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Mas é preciso confiar em Deus</a:t>
            </a:r>
            <a:b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Ele ama muito mais </a:t>
            </a:r>
          </a:p>
          <a:p>
            <a:pPr algn="ctr"/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que nós esse país</a:t>
            </a:r>
            <a:b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Por isso vamos dar as mãos</a:t>
            </a:r>
          </a:p>
          <a:p>
            <a:pPr algn="ctr"/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Abrir o coração e juntos </a:t>
            </a:r>
            <a:endParaRPr lang="pt-BR" sz="54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620688"/>
            <a:ext cx="91440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Vamos libertar o Brasil </a:t>
            </a:r>
            <a:b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Através do amor</a:t>
            </a:r>
            <a:b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Através da oração</a:t>
            </a:r>
            <a:b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Vamos colocar a nossa nação</a:t>
            </a:r>
          </a:p>
          <a:p>
            <a:pPr algn="ctr"/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Aos pés do Senhor</a:t>
            </a:r>
          </a:p>
          <a:p>
            <a:pPr algn="ctr"/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E ter a certeza da vitória</a:t>
            </a:r>
            <a:endParaRPr lang="pt-BR" sz="5400" b="1" cap="none" spc="0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512878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Há uma insegurança pelo ar</a:t>
            </a:r>
            <a:b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Uma esperança viva em cada coração</a:t>
            </a:r>
            <a:b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Que quer lutar pelo país</a:t>
            </a:r>
            <a:endParaRPr lang="pt-BR" sz="54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fotos.sapo.pt/gEmchUEPoZ8BYD0n9Qwn/s320x24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Retângulo 1"/>
          <p:cNvSpPr/>
          <p:nvPr/>
        </p:nvSpPr>
        <p:spPr>
          <a:xfrm>
            <a:off x="0" y="1429298"/>
            <a:ext cx="91440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Mas é preciso confiar em Deus</a:t>
            </a:r>
            <a:b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Ele ama muito mais </a:t>
            </a:r>
          </a:p>
          <a:p>
            <a:pPr algn="ctr"/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que nós esse país</a:t>
            </a:r>
            <a:b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Por isso vamos dar as mãos</a:t>
            </a:r>
          </a:p>
          <a:p>
            <a:pPr algn="ctr"/>
            <a:r>
              <a:rPr lang="pt-BR" sz="54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Abrir o coração e juntos </a:t>
            </a:r>
            <a:endParaRPr lang="pt-BR" sz="5400" b="1" dirty="0" smtClean="0">
              <a:ln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636703"/>
            <a:ext cx="914400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Vamos libertar o Brasil </a:t>
            </a:r>
            <a:br>
              <a:rPr lang="pt-BR" sz="5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Através do amor</a:t>
            </a:r>
            <a:br>
              <a:rPr lang="pt-BR" sz="5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Através da oração</a:t>
            </a:r>
            <a:br>
              <a:rPr lang="pt-BR" sz="5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</a:br>
            <a:r>
              <a:rPr lang="pt-BR" sz="5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Vamos colocar a nossa nação</a:t>
            </a:r>
          </a:p>
          <a:p>
            <a:pPr algn="ctr"/>
            <a:r>
              <a:rPr lang="pt-BR" sz="5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Aos pés do Senhor</a:t>
            </a:r>
          </a:p>
          <a:p>
            <a:pPr algn="ctr"/>
            <a:r>
              <a:rPr lang="pt-BR" sz="5400" b="1" dirty="0" smtClean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</a:rPr>
              <a:t>E ter a certeza da vitória</a:t>
            </a:r>
            <a:endParaRPr lang="pt-BR" sz="5400" b="1" cap="none" spc="0" dirty="0" smtClean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34</Words>
  <Application>Microsoft Office PowerPoint</Application>
  <PresentationFormat>Apresentação na tela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Slide 1</vt:lpstr>
      <vt:lpstr>Slide 2</vt:lpstr>
      <vt:lpstr>Slide 3</vt:lpstr>
      <vt:lpstr>Slide 4</vt:lpstr>
      <vt:lpstr>Slide 5</vt:lpstr>
      <vt:lpstr>Slide 6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Fagiani</dc:creator>
  <cp:lastModifiedBy>Carlos Fagiani</cp:lastModifiedBy>
  <cp:revision>48</cp:revision>
  <dcterms:created xsi:type="dcterms:W3CDTF">2010-05-29T20:23:56Z</dcterms:created>
  <dcterms:modified xsi:type="dcterms:W3CDTF">2014-07-27T19:25:01Z</dcterms:modified>
</cp:coreProperties>
</file>