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27/07/2014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27/07/2014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27/07/2014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27/07/2014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27/07/2014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27/07/2014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27/07/2014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27/07/2014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27/07/2014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27/07/2014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27/07/2014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BC315-4693-4C66-A967-D8BE28A7126E}" type="datetimeFigureOut">
              <a:rPr lang="pt-BR" smtClean="0"/>
              <a:pPr/>
              <a:t>27/07/2014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2.bp.blogspot.com/-LPbQkLWAGdY/UVhbH7JIOfI/AAAAAAAAHFY/OmKVvG9Y3Ec/s1600/a-cruz-esta-vazia-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-24"/>
            <a:ext cx="9144000" cy="6858024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0" y="489446"/>
            <a:ext cx="9144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000" b="1" u="sng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ADORAMOS</a:t>
            </a:r>
            <a:endParaRPr lang="pt-BR" sz="6000" b="1" u="sng" cap="none" spc="0" dirty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2143116"/>
            <a:ext cx="91440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Adoramos, adoramos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Aquele que venceu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Adoramos, adoramos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Cristo o Vencedor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1.wp.com/www.esbocandoideias.com/wp-content/uploads/2013/11/preciso-confessar-meu-pecado-a-alguem-para-ser-perdoado.jpg?resize=600%2C37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2" name="Retângulo 1"/>
          <p:cNvSpPr/>
          <p:nvPr/>
        </p:nvSpPr>
        <p:spPr>
          <a:xfrm>
            <a:off x="0" y="1512878"/>
            <a:ext cx="91440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Pois não há pecado ou culpa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Maior que o Seu amor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Não há nada que façamos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 não possa perdoar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luzdegaia.org/marlene/hilarion/perdoado-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Retângulo 1"/>
          <p:cNvSpPr/>
          <p:nvPr/>
        </p:nvSpPr>
        <p:spPr>
          <a:xfrm>
            <a:off x="0" y="1571612"/>
            <a:ext cx="91440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Não há força nesta terra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 O possa derrotar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Nem cadeias ou prisões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 não possa arrebentar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2.bp.blogspot.com/-LPbQkLWAGdY/UVhbH7JIOfI/AAAAAAAAHFY/OmKVvG9Y3Ec/s1600/a-cruz-esta-vazia-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-24"/>
            <a:ext cx="9144000" cy="6858024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0" y="1214422"/>
            <a:ext cx="91440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Adoramos, adoramos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Aquele que venceu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Adoramos, adoramos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Cristo o Vencedor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1.wp.com/www.esbocandoideias.com/wp-content/uploads/2013/11/preciso-confessar-meu-pecado-a-alguem-para-ser-perdoado.jpg?resize=600%2C37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2" name="Retângulo 1"/>
          <p:cNvSpPr/>
          <p:nvPr/>
        </p:nvSpPr>
        <p:spPr>
          <a:xfrm>
            <a:off x="0" y="1512878"/>
            <a:ext cx="91440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Pois não há pecado ou culpa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Maior que o Seu amor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Não há nada que façamos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 não possa perdoar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luzdegaia.org/marlene/hilarion/perdoado-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Retângulo 1"/>
          <p:cNvSpPr/>
          <p:nvPr/>
        </p:nvSpPr>
        <p:spPr>
          <a:xfrm>
            <a:off x="0" y="1571612"/>
            <a:ext cx="91440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Não há força nesta terra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 O possa derrotar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Nem cadeias ou prisões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 não possa arrebentar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2.bp.blogspot.com/-LPbQkLWAGdY/UVhbH7JIOfI/AAAAAAAAHFY/OmKVvG9Y3Ec/s1600/a-cruz-esta-vazia-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-24"/>
            <a:ext cx="9144000" cy="6858024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0" y="1214422"/>
            <a:ext cx="91440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Adoramos, adoramos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Aquele que venceu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Adoramos, adoramos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Cristo o Vencedor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114</Words>
  <Application>Microsoft Office PowerPoint</Application>
  <PresentationFormat>Apresentação na tela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Carlos Fagiani</dc:creator>
  <cp:lastModifiedBy>Carlos Fagiani</cp:lastModifiedBy>
  <cp:revision>59</cp:revision>
  <dcterms:created xsi:type="dcterms:W3CDTF">2010-05-29T20:23:56Z</dcterms:created>
  <dcterms:modified xsi:type="dcterms:W3CDTF">2014-07-27T19:55:49Z</dcterms:modified>
</cp:coreProperties>
</file>