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advClick="0" advTm="8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0466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356425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cântico novo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Todas as terras</a:t>
            </a: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132856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Bendizei o Seu nome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Proclamai a Sua Salvação</a:t>
            </a: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772816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Anunciai entre as nações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</a:t>
            </a:r>
            <a:r>
              <a:rPr lang="pt-BR" sz="5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glória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entre todos os povos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sz="5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uas </a:t>
            </a: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pt-BR" sz="5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aravilhas</a:t>
            </a:r>
            <a:endParaRPr lang="pt-BR" sz="54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356425"/>
            <a:ext cx="9144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980728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Porque grande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É o Senhor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mui digno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ser louvado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temível do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falsos deuses</a:t>
            </a:r>
            <a:endParaRPr lang="pt-BR" sz="5400" b="1" cap="none" spc="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356425"/>
            <a:ext cx="9144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4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556792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e majestade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Estão diante Dele 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Força e formosura</a:t>
            </a:r>
          </a:p>
          <a:p>
            <a:pPr algn="ctr"/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Seu Santuário</a:t>
            </a: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71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58</cp:revision>
  <dcterms:created xsi:type="dcterms:W3CDTF">2010-05-29T20:23:56Z</dcterms:created>
  <dcterms:modified xsi:type="dcterms:W3CDTF">2014-11-02T12:10:02Z</dcterms:modified>
</cp:coreProperties>
</file>