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7" r:id="rId6"/>
    <p:sldId id="269" r:id="rId7"/>
    <p:sldId id="263" r:id="rId8"/>
    <p:sldId id="266" r:id="rId9"/>
    <p:sldId id="26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21/12/2014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8944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BRILHA JESUS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356425"/>
            <a:ext cx="9144000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Vejo a luz do Senhor que brilha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Bem no meio das trevas brilha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Jesus Cristo é a luz desse mundo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Nos acorda do sono profundo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Brilha em mim</a:t>
            </a:r>
            <a:endParaRPr lang="pt-BR" sz="44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1916832"/>
            <a:ext cx="80648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Brilha Jesus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Mostra ao mundo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 amor de Deus Pai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Espírito de Deus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Vem refulge em nós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1560" y="1916832"/>
            <a:ext cx="77048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Faz transbordar sobre os povos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Tua graça e perdão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Vem ordenar que haja luz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548680"/>
            <a:ext cx="78488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Eis que chego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Ao Teu trono incrível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finito ao intangível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 Teu sangue precioso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 ouso entrar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Minhas sombras da alma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Vem dissipar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Brilha em mim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1916832"/>
            <a:ext cx="80648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Brilha Jesus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Mostra ao mundo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 amor de Deus Pai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Espírito de Deus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Vem refulge em nós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1560" y="1916832"/>
            <a:ext cx="77048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Faz transbordar sobre os povos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Tua graça e perdão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Vem ordenar que haja luz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55576" y="1412776"/>
            <a:ext cx="76328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Contemplando Tua majestade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Teu reflexo em nossas faces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Cada dia de glória em glória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Mostrem sempre a Tua história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Brilha em mim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pt-BR" sz="4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1916832"/>
            <a:ext cx="80648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Brilha Jesus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Mostra ao mundo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 amor de Deus Pai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Espírito de Deus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Vem refulge em nós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1560" y="1916832"/>
            <a:ext cx="77048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Faz transbordar sobre os povos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Tua graça e perdão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Vem ordenar que haja luz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178</Words>
  <Application>Microsoft Office PowerPoint</Application>
  <PresentationFormat>Apresentação na tela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58</cp:revision>
  <dcterms:created xsi:type="dcterms:W3CDTF">2010-05-29T20:23:56Z</dcterms:created>
  <dcterms:modified xsi:type="dcterms:W3CDTF">2014-12-21T20:37:11Z</dcterms:modified>
</cp:coreProperties>
</file>