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  <p:sldId id="268" r:id="rId7"/>
    <p:sldId id="266" r:id="rId8"/>
    <p:sldId id="264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CORDEIRO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356425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Seja Bendito o Cordeiro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na cruz por nós padeceu!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Seja bendito o Seu sangue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por nós pecadores verteu!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32856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Eis, nesse sangue lavados,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 roupas que tão alvas são,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Os pecadores remidos,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perante seu Deus  hoje estão.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8929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Sim, nesse sangue lavado,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alvo que a neve serei!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20486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Quão espinhosa coroa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Jesus por nós suportou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Oh! Quão profundas as chagas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nos provam o quanto Ele amou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8929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Eis, nessas chagas, pureza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o mais torpe pecador!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que mais alvos que a neve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teu sangue nos torna, Senhor!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8929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Sim, nesse sangue lavado,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alvo que a neve serei!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32856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nós a ti confessarmos,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seguirmos na tua luz,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não somente perdoas,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Purificas também, 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8929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Sim, e de todo pecado!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maravilha desse amor!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que mais alvos que a neve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Teu sangue nos torna, Senhor!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8929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Alvo mais que a neve!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Sim, nesse sangue lavado,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alvo que a neve serei!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221</Words>
  <Application>Microsoft Office PowerPoint</Application>
  <PresentationFormat>Apresentação na tela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58</cp:revision>
  <dcterms:created xsi:type="dcterms:W3CDTF">2010-05-29T20:23:56Z</dcterms:created>
  <dcterms:modified xsi:type="dcterms:W3CDTF">2014-08-03T21:29:20Z</dcterms:modified>
</cp:coreProperties>
</file>