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1.bp.blogspot.com/_DjI9097X68Q/SgRjAL-aguI/AAAAAAAADN0/JtRanRy9BDM/s200/lwjal00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0" y="48944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BEM-QUERER</a:t>
            </a:r>
            <a:endParaRPr lang="pt-BR" sz="5400" b="1" u="sng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2204864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És o meu bem-querer, meu Mestre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Tudo o que tenho e sou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Vem de Tua mão Senhor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se estende e me abençoa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4.bp.blogspot.com/_PK1Utllh2mI/Sqpjj6BYtSI/AAAAAAAABCY/281HyJ2VQpk/s320/a%2520um%2520passo%2520da%2520lu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0882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>
          <a:xfrm>
            <a:off x="0" y="1844824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Mesmo sem merecer, pecador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 mais miserável dos homens que sou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 envolves com Teu amor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por isso eu sou mais feliz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2.bp.blogspot.com/_DK8EQEQWzbo/S9Y-Ua-oXjI/AAAAAAAAAIA/S1M2t2Us374/s1600/worshipin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0732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>
          <a:xfrm>
            <a:off x="0" y="1729259"/>
            <a:ext cx="9144000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 a vida quer me tirar de Ti</a:t>
            </a:r>
          </a:p>
          <a:p>
            <a:pPr algn="ctr"/>
            <a:r>
              <a:rPr lang="pt-BR" sz="4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 afastar e me destruir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Eu clamo a Ti Jesus</a:t>
            </a:r>
          </a:p>
          <a:p>
            <a:pPr algn="ctr"/>
            <a:r>
              <a:rPr lang="pt-BR" sz="4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Tu me dás a Tua vitória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thatianapagung.com.br/blog/wp-content/uploads/2010/04/amorsabedor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00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>
          <a:xfrm>
            <a:off x="-36512" y="1196752"/>
            <a:ext cx="9144000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Pois estou bem certo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 que nada 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Nem a morte, nem a vida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Vai me afastar de Ti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 Tua benção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do Teu amor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oup.com.br/sosertao/images/CriancaFeliz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>
          <a:xfrm>
            <a:off x="-36512" y="1484784"/>
            <a:ext cx="9144000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És o meu bem querer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 amo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Ó como eu Te amo, meu Jesus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 envolves com Teu amor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por isso eu sou mais feliz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127</Words>
  <Application>Microsoft Office PowerPoint</Application>
  <PresentationFormat>Apresentação na tela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Carlos Fagiani</cp:lastModifiedBy>
  <cp:revision>40</cp:revision>
  <dcterms:created xsi:type="dcterms:W3CDTF">2010-05-29T20:23:56Z</dcterms:created>
  <dcterms:modified xsi:type="dcterms:W3CDTF">2015-01-04T21:29:22Z</dcterms:modified>
</cp:coreProperties>
</file>