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12/10/2014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12/10/2014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12/10/2014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C315-4693-4C66-A967-D8BE28A7126E}" type="datetimeFigureOut">
              <a:rPr lang="pt-BR" smtClean="0"/>
              <a:pPr/>
              <a:t>12/10/2014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489446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u="sng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AMIGO DE DEUS</a:t>
            </a:r>
            <a:endParaRPr lang="pt-BR" sz="5400" b="1" u="sng" cap="none" spc="0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2204864"/>
            <a:ext cx="9144000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Não existe nada melhor</a:t>
            </a:r>
          </a:p>
          <a:p>
            <a:pPr algn="ctr"/>
            <a:r>
              <a:rPr lang="pt-BR" sz="6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 que ser amigo de Deus</a:t>
            </a:r>
          </a:p>
          <a:p>
            <a:pPr algn="ctr"/>
            <a:r>
              <a:rPr lang="pt-BR" sz="6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Caminhar seguro na luz</a:t>
            </a:r>
          </a:p>
          <a:p>
            <a:pPr algn="ctr"/>
            <a:r>
              <a:rPr lang="pt-BR" sz="6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Desfrutar do seu amor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453421"/>
            <a:ext cx="9144000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Ter a paz no coração</a:t>
            </a:r>
          </a:p>
          <a:p>
            <a:pPr algn="ctr"/>
            <a:r>
              <a:rPr lang="pt-BR" sz="6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Viver sempre em comunhão</a:t>
            </a:r>
          </a:p>
          <a:p>
            <a:pPr algn="ctr"/>
            <a:r>
              <a:rPr lang="pt-BR" sz="60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assim perceber</a:t>
            </a:r>
          </a:p>
          <a:p>
            <a:pPr algn="ctr"/>
            <a:r>
              <a:rPr lang="pt-BR" sz="6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grandeza do poder</a:t>
            </a:r>
          </a:p>
          <a:p>
            <a:pPr algn="ctr"/>
            <a:r>
              <a:rPr lang="pt-BR" sz="60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 Jesus, meu Bom Pastor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43</Words>
  <Application>Microsoft Office PowerPoint</Application>
  <PresentationFormat>Apresentação na tela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do Office</vt:lpstr>
      <vt:lpstr>Apresentação do PowerPoint</vt:lpstr>
      <vt:lpstr>Apresentação do PowerPoint</vt:lpstr>
    </vt:vector>
  </TitlesOfParts>
  <Company>Casa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Fagiani</dc:creator>
  <cp:lastModifiedBy>Carlos Fagiani</cp:lastModifiedBy>
  <cp:revision>27</cp:revision>
  <dcterms:created xsi:type="dcterms:W3CDTF">2010-05-29T20:23:56Z</dcterms:created>
  <dcterms:modified xsi:type="dcterms:W3CDTF">2014-10-12T12:10:05Z</dcterms:modified>
</cp:coreProperties>
</file>