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524C-6898-4D5A-A7BF-0A4CF0F2C5D3}" type="datetimeFigureOut">
              <a:rPr lang="pt-BR" smtClean="0"/>
              <a:pPr/>
              <a:t>02/11/2014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ABFD-167E-4A3F-97A9-D683075F7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384643" y="0"/>
            <a:ext cx="6435287" cy="66171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u="sng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AGRADA-TE DO SENHOR</a:t>
            </a:r>
          </a:p>
          <a:p>
            <a:pPr algn="ctr"/>
            <a:endParaRPr lang="pt-BR" sz="2000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sz="2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Agrada-te do Senhor</a:t>
            </a: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 Ele fará</a:t>
            </a: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Aquilo que deseja</a:t>
            </a: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o teu coração</a:t>
            </a: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Entrega o teu caminho</a:t>
            </a: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ao Senhor</a:t>
            </a:r>
          </a:p>
          <a:p>
            <a:pPr algn="ctr"/>
            <a:r>
              <a:rPr lang="pt-BR" sz="48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o mais Ele fará</a:t>
            </a:r>
            <a:endParaRPr lang="pt-BR" sz="48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perlbal.hi-pi.com/blog-images/332546/gd/1192047250/Agrade-ao-Senh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7515" cy="685800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95536" y="548680"/>
            <a:ext cx="8390759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Descansa no Senhor 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espera </a:t>
            </a:r>
            <a:r>
              <a:rPr lang="pt-BR" sz="5400" b="1" cap="none" spc="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nEle</a:t>
            </a:r>
            <a:endParaRPr lang="pt-BR" sz="5400" b="1" cap="none" spc="0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Pois Ele é a tua salvação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 é teu castelo 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teu refúgio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 tribulação</a:t>
            </a:r>
          </a:p>
          <a:p>
            <a:pPr algn="ctr"/>
            <a:r>
              <a:rPr lang="pt-BR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Confia no Senhor e Ele agirá.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Apresentação do PowerPoint</vt:lpstr>
    </vt:vector>
  </TitlesOfParts>
  <Company>Sistema Operacional 32 Bits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</dc:creator>
  <cp:lastModifiedBy>Carlos Fagiani</cp:lastModifiedBy>
  <cp:revision>7</cp:revision>
  <dcterms:created xsi:type="dcterms:W3CDTF">2013-04-14T20:29:37Z</dcterms:created>
  <dcterms:modified xsi:type="dcterms:W3CDTF">2014-11-02T21:55:18Z</dcterms:modified>
</cp:coreProperties>
</file>