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191D-D427-4CA4-A447-E64F9BD63150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BE0EB-A603-4F3E-AA5F-58C450C64B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EA7-FA1C-4CBE-B1C0-91C02AE31117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587B5-AD58-4519-A0B0-9B6DE501A1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8EC82-E6F5-4D69-9024-2CE473EC32C6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E5DE3-2767-4AC3-8D8A-DB83D33EE5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32FB-20B1-432E-8D92-6741BB087CB9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A6AC2-36A5-486A-9108-F0D4118AA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EE751-4514-4F1C-920B-978FEBD798E3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FD31A-A7F3-49D3-A21A-B6F9B356B5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59C6A-560C-4F6A-B886-97BB170328EF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CB725-BF1F-4625-9B20-518BE45058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EF1D-29FE-4877-80EF-DBE4286EFAC0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F978-5A39-4F18-AE9E-69108F62FC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0FD4-0EA7-41C1-9A1E-25E98AEF6800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A4429-E36D-4898-9E10-1045D7D3EB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A8B7-DBB5-486D-BC61-9120F722A885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ADE5-D3EE-4C81-9F49-A34D45C2AF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979EA-8FC8-4825-AD9F-65E316D6EED7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4E2F-1434-46FD-B115-BD9CF1A729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2E663-E217-4867-BBA9-3E42335D9D2D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A9E9D-FB86-4B3C-BC4F-007405FF65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CFD33-3DB1-431A-93C0-376E645B08DE}" type="datetimeFigureOut">
              <a:rPr lang="pt-BR"/>
              <a:pPr>
                <a:defRPr/>
              </a:pPr>
              <a:t>14/09/2014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E91B0A-189B-47F2-AC60-DEDD30CA1B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t="-4000" r="-1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9144000" cy="5755422"/>
          </a:xfrm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Buscai primeiro o reino de Deus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E a Sua justiça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E as demais coisas vos serão acrescentadas.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Glória, aleluia, aleluia.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40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Aleluia, aleluia, aleluia,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Glória, aleluia, aleluia.</a:t>
            </a:r>
            <a:endParaRPr lang="pt-BR" sz="36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473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BUSCAI PRIMEIRO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t="-7000" r="-6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809411"/>
            <a:ext cx="9144000" cy="5139869"/>
          </a:xfrm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Nem só de pão o homem viverá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Mas de toda a palavra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Que procede da boca de Deus,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Glória, aleluia, aleluia.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sz="40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Aleluia, aleluia, aleluia,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Glória, aleluia, aleluia.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809411"/>
            <a:ext cx="9144000" cy="5139869"/>
          </a:xfrm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Pedi, pedi e dar-se-vos-á,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Buscai e achareis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Batei, batei, e abrir-se-vos-á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Glória, aleluia, aleluia.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sz="40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Aleluia, aleluia, aleluia,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Glória, aleluia, aleluia.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109</Words>
  <Application>Microsoft Office PowerPoint</Application>
  <PresentationFormat>Apresentação na tela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Carlos Fagiani</cp:lastModifiedBy>
  <cp:revision>21</cp:revision>
  <dcterms:created xsi:type="dcterms:W3CDTF">2010-02-11T22:25:29Z</dcterms:created>
  <dcterms:modified xsi:type="dcterms:W3CDTF">2014-09-14T21:39:35Z</dcterms:modified>
</cp:coreProperties>
</file>