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ANTÍFONA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124744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Ti oh Deus Fiel 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Bom Senhor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Eterno Pai Supremo Criador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Nós os teus servos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Vimos dar louvor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aleluia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64704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Ti Deus Filho Salvador Jesus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 graça a fonte 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 verdade a luz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Teu amor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Medido pela cruz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aleluia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57251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Ti oh Deus real consolador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Divino Fogo santificador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nos anima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nos acende o amor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aleluia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04664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Ti Deus trino,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Poderoso Deus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estás presente sempre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Junto aos teus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ministrar as bênçãos </a:t>
            </a:r>
          </a:p>
          <a:p>
            <a:pPr algn="ctr"/>
            <a:r>
              <a:rPr lang="pt-BR" sz="54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Lá </a:t>
            </a:r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 céus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aleluia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90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30</cp:revision>
  <dcterms:created xsi:type="dcterms:W3CDTF">2010-05-29T20:23:56Z</dcterms:created>
  <dcterms:modified xsi:type="dcterms:W3CDTF">2014-05-04T21:13:52Z</dcterms:modified>
</cp:coreProperties>
</file>