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8" r:id="rId5"/>
    <p:sldId id="266" r:id="rId6"/>
    <p:sldId id="259" r:id="rId7"/>
    <p:sldId id="267" r:id="rId8"/>
    <p:sldId id="268" r:id="rId9"/>
    <p:sldId id="271" r:id="rId10"/>
    <p:sldId id="263" r:id="rId11"/>
    <p:sldId id="272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5F6B-2B41-4FF0-A569-A84E767DA4E0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8DCD4-0089-4D29-836D-72A51B9565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D514A-F54A-4154-ABFC-E8D3DB2929B1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872AA-A0F7-44B1-B159-D47F23AFAD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AAF68-59C6-45EB-8FFE-A5D343B4903F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B9F2C-F586-40C7-9ABA-6A2CD415FE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A0DDB-56F5-4962-BF28-71B21E1D4BA3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D716-09D2-46E1-9D60-FEA809F4C1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73F37-2AA2-4B47-B47D-0D929F79456A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A5A02-2736-4ED7-8177-901C9F6F98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22F3-D4AA-4EDF-93D3-D47829F55B3E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C7D1A-FE72-4559-B945-128AEBE443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8518-618E-4B47-BE86-9B7E53F8D345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DE2F7-1F9C-47C8-A27E-E14F0CC553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0F64E-CD96-4294-94D2-350201D5EE51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0A8E-C4F3-485F-9566-099F3F52E6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3814C-88C3-4558-8B60-A4236C2BCCBE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67440-453D-4F43-A6DF-A70B849513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965E8-5CAE-475D-B140-A586989B0EE9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51CCB-C542-41BC-AC37-E71A271EC3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08A87-4CDD-45E1-BA48-05D283BE471D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794DD-2B99-412F-8FA7-BF3FF420F4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55E9026-468F-4E9E-8B61-64E21C681F02}" type="datetimeFigureOut">
              <a:rPr lang="pt-BR"/>
              <a:pPr>
                <a:defRPr/>
              </a:pPr>
              <a:t>31/12/2014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FCB4D16-E6E6-4D95-9DAB-ECF62F01B0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2081753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Ao Rei dos reis consagro </a:t>
            </a:r>
          </a:p>
          <a:p>
            <a:pPr algn="ctr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Tudo o que sou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De gratos louvores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 Transborda o meu coração</a:t>
            </a:r>
            <a:endParaRPr lang="pt-BR" sz="4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  <a:cs typeface="Arial" charset="0"/>
            </a:endParaRPr>
          </a:p>
        </p:txBody>
      </p:sp>
      <p:sp>
        <p:nvSpPr>
          <p:cNvPr id="2054" name="Retângulo 5"/>
          <p:cNvSpPr>
            <a:spLocks noChangeArrowheads="1"/>
          </p:cNvSpPr>
          <p:nvPr/>
        </p:nvSpPr>
        <p:spPr bwMode="auto">
          <a:xfrm>
            <a:off x="0" y="476672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Calibri" pitchFamily="34" charset="0"/>
              </a:rPr>
              <a:t>AO REI DOS REIS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_-QY7K1h-F_g/TThYtdF9tvI/AAAAAAAAAPg/hPCmQ6BQlmc/s1600/fdf1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2380238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A honra, a glória, a força </a:t>
            </a:r>
          </a:p>
          <a:p>
            <a:pPr algn="ctr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E o poder ao Rei Jesus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E o louvor ao Rei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1.bp.blogspot.com/_-QY7K1h-F_g/TThYtdF9tvI/AAAAAAAAAPg/hPCmQ6BQlmc/s1600/fdf1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2380238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A honra, a glória, a força </a:t>
            </a:r>
          </a:p>
          <a:p>
            <a:pPr algn="ctr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E o poder ao Rei Jesus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E o louvor ao Rei Jesus,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282096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A minha vida eu entrego 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Nas tuas mãos meu Senhor</a:t>
            </a:r>
            <a:endParaRPr lang="pt-BR" sz="44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  <a:cs typeface="Arial" charset="0"/>
            </a:endParaRP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Pra Te exaltar com todo o meu amor</a:t>
            </a:r>
            <a:endParaRPr lang="pt-BR" sz="44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132856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Eu te louvarei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Conforme a Tua justiça</a:t>
            </a:r>
            <a:endParaRPr lang="pt-BR" sz="44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  <a:cs typeface="Arial" charset="0"/>
            </a:endParaRP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E cantarei louvores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Pois Tu és Altíssimo</a:t>
            </a:r>
            <a:endParaRPr lang="pt-BR" sz="44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0" y="223505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pitchFamily="34" charset="0"/>
              </a:rPr>
              <a:t>Celebrarei a Ti ó Deus</a:t>
            </a:r>
          </a:p>
          <a:p>
            <a:pPr algn="ctr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pitchFamily="34" charset="0"/>
              </a:rPr>
              <a:t> Com o meu viver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pitchFamily="34" charset="0"/>
              </a:rPr>
              <a:t>Cantarei e contarei as Tuas obras</a:t>
            </a:r>
            <a:endParaRPr lang="pt-BR" sz="4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60848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Pois por Tuas mãos 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Foram criados</a:t>
            </a:r>
            <a:endParaRPr lang="pt-BR" sz="44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  <a:cs typeface="Arial" charset="0"/>
            </a:endParaRP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Terra, céu e mar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E todo ser que neles há</a:t>
            </a:r>
            <a:endParaRPr lang="pt-BR" sz="44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0" y="213808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Toda a terra celebra a Ti, </a:t>
            </a:r>
          </a:p>
          <a:p>
            <a:pPr algn="ctr"/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Com cânticos de júbilo</a:t>
            </a:r>
          </a:p>
          <a:p>
            <a:pPr algn="ctr" eaLnBrk="0" hangingPunct="0"/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Pois Tu és o Deus Criador </a:t>
            </a:r>
            <a:endParaRPr lang="pt-BR" sz="72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  <a:ea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0" y="223505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Celebrarei a Ti ó Deus</a:t>
            </a:r>
          </a:p>
          <a:p>
            <a:pPr algn="ctr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 Com o meu viver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Cantarei e contarei as Tuas obras</a:t>
            </a:r>
            <a:endParaRPr lang="pt-BR" sz="4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60848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Pois por Tuas mãos 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Foram criados</a:t>
            </a:r>
            <a:endParaRPr lang="pt-BR" sz="44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  <a:cs typeface="Arial" charset="0"/>
            </a:endParaRP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Terra, céu e mar</a:t>
            </a:r>
          </a:p>
          <a:p>
            <a:pPr algn="ctr" eaLnBrk="0" hangingPunct="0"/>
            <a:r>
              <a:rPr lang="pt-BR" sz="4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Calibri" pitchFamily="34" charset="0"/>
              </a:rPr>
              <a:t>E todo ser que neles há</a:t>
            </a:r>
            <a:endParaRPr lang="pt-BR" sz="44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0" y="213808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Toda a terra celebra a Ti, </a:t>
            </a:r>
          </a:p>
          <a:p>
            <a:pPr algn="ctr"/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Com cânticos de júbilo</a:t>
            </a:r>
          </a:p>
          <a:p>
            <a:pPr algn="ctr" eaLnBrk="0" hangingPunct="0"/>
            <a:r>
              <a:rPr lang="pt-B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+mj-lt"/>
                <a:ea typeface="Calibri" pitchFamily="34" charset="0"/>
                <a:cs typeface="Arial" charset="0"/>
              </a:rPr>
              <a:t>Pois Tu és o Deus Criador </a:t>
            </a:r>
            <a:endParaRPr lang="pt-BR" sz="72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+mj-lt"/>
              <a:ea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195</Words>
  <Application>Microsoft Office PowerPoint</Application>
  <PresentationFormat>Apresentação na tela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Diego</dc:creator>
  <cp:lastModifiedBy>Carlos Fagiani</cp:lastModifiedBy>
  <cp:revision>27</cp:revision>
  <dcterms:created xsi:type="dcterms:W3CDTF">2009-10-07T19:08:29Z</dcterms:created>
  <dcterms:modified xsi:type="dcterms:W3CDTF">2015-01-01T00:04:56Z</dcterms:modified>
</cp:coreProperties>
</file>