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28/09/2014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28/09/2014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28/09/2014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28/09/2014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28/09/2014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28/09/2014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28/09/2014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28/09/2014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28/09/2014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28/09/2014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28/09/2014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BC315-4693-4C66-A967-D8BE28A7126E}" type="datetimeFigureOut">
              <a:rPr lang="pt-BR" smtClean="0"/>
              <a:pPr/>
              <a:t>28/09/2014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c2.staticflickr.com/4/3365/3489806021_f7c040bbc3_m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u="sng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 TODAS AS TRIBOS</a:t>
            </a:r>
            <a:endParaRPr lang="pt-BR" sz="5400" b="1" u="sng" cap="none" spc="0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1772816"/>
            <a:ext cx="914400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 todas as tribos, povos e raças</a:t>
            </a:r>
          </a:p>
          <a:p>
            <a:pPr algn="ctr"/>
            <a:r>
              <a:rPr lang="pt-BR" sz="4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Muitos virão Te louvar</a:t>
            </a:r>
          </a:p>
          <a:p>
            <a:pPr algn="ctr"/>
            <a:r>
              <a:rPr lang="pt-BR" sz="4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 tantas culturas, línguas e nações</a:t>
            </a:r>
          </a:p>
          <a:p>
            <a:pPr algn="ctr"/>
            <a:r>
              <a:rPr lang="pt-BR" sz="4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 tempo e no espaço virão Te adorar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844824"/>
            <a:ext cx="914400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Bendito seja sempre o Cordeiro</a:t>
            </a:r>
          </a:p>
          <a:p>
            <a:pPr algn="ctr"/>
            <a:r>
              <a:rPr lang="pt-BR" sz="4400" b="1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Filho de Deus, raiz de Davi</a:t>
            </a:r>
          </a:p>
          <a:p>
            <a:pPr algn="ctr"/>
            <a:r>
              <a:rPr lang="pt-BR" sz="4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Bendito seja Seu Santo nome</a:t>
            </a:r>
          </a:p>
          <a:p>
            <a:pPr algn="ctr"/>
            <a:r>
              <a:rPr lang="pt-BR" sz="4400" b="1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Cristo Jesus, presente aqui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1852369"/>
            <a:ext cx="914400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Remidos, comprados, grande multidão</a:t>
            </a:r>
          </a:p>
          <a:p>
            <a:pPr algn="ctr"/>
            <a:r>
              <a:rPr lang="pt-BR" sz="4400" b="1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Muitos virão Te louvar</a:t>
            </a:r>
          </a:p>
          <a:p>
            <a:pPr algn="ctr"/>
            <a:r>
              <a:rPr lang="pt-BR" sz="4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Povo escolhido, Teu reino e nação</a:t>
            </a:r>
          </a:p>
          <a:p>
            <a:pPr algn="ctr"/>
            <a:r>
              <a:rPr lang="pt-BR" sz="4400" b="1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 tempo e no espaço, virão Te adorar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844824"/>
            <a:ext cx="914400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Bendito seja sempre o Cordeiro</a:t>
            </a:r>
          </a:p>
          <a:p>
            <a:pPr algn="ctr"/>
            <a:r>
              <a:rPr lang="pt-BR" sz="4400" b="1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Filho de Deus, raiz de Davi</a:t>
            </a:r>
          </a:p>
          <a:p>
            <a:pPr algn="ctr"/>
            <a:r>
              <a:rPr lang="pt-BR" sz="4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Bendito seja Seu Santo nome</a:t>
            </a:r>
          </a:p>
          <a:p>
            <a:pPr algn="ctr"/>
            <a:r>
              <a:rPr lang="pt-BR" sz="4400" b="1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Cristo Jesus, presente aqui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files.seguidoresdocaminho.com/system_preview_detail_200000158-2e4b42f453/doa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0" y="1945283"/>
            <a:ext cx="914400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 a nós só nos cabe, tudo dedicar</a:t>
            </a:r>
          </a:p>
          <a:p>
            <a:pPr algn="ctr"/>
            <a:r>
              <a:rPr lang="pt-BR" sz="4400" b="1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Oferta suave ao Senhor</a:t>
            </a:r>
          </a:p>
          <a:p>
            <a:pPr algn="ctr"/>
            <a:r>
              <a:rPr lang="pt-BR" sz="4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Dons e talentos queremos consagrar</a:t>
            </a:r>
          </a:p>
          <a:p>
            <a:pPr algn="ctr"/>
            <a:r>
              <a:rPr lang="pt-BR" sz="4400" b="1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 a vida no Teu altar, pra Teu louvor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844824"/>
            <a:ext cx="914400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Bendito seja sempre o Cordeiro</a:t>
            </a:r>
          </a:p>
          <a:p>
            <a:pPr algn="ctr"/>
            <a:r>
              <a:rPr lang="pt-BR" sz="4400" b="1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Filho de Deus, raiz de Davi</a:t>
            </a:r>
          </a:p>
          <a:p>
            <a:pPr algn="ctr"/>
            <a:r>
              <a:rPr lang="pt-BR" sz="4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Bendito seja Seu Santo nome</a:t>
            </a:r>
          </a:p>
          <a:p>
            <a:pPr algn="ctr"/>
            <a:r>
              <a:rPr lang="pt-BR" sz="4400" b="1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Cristo Jesus, presente aqui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151</Words>
  <Application>Microsoft Office PowerPoint</Application>
  <PresentationFormat>Apresentação na tela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Slide 1</vt:lpstr>
      <vt:lpstr>Slide 2</vt:lpstr>
      <vt:lpstr>Slide 3</vt:lpstr>
      <vt:lpstr>Slide 4</vt:lpstr>
      <vt:lpstr>Slide 5</vt:lpstr>
      <vt:lpstr>Slide 6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Carlos Fagiani</dc:creator>
  <cp:lastModifiedBy>Carlos Fagiani</cp:lastModifiedBy>
  <cp:revision>27</cp:revision>
  <dcterms:created xsi:type="dcterms:W3CDTF">2010-05-29T20:23:56Z</dcterms:created>
  <dcterms:modified xsi:type="dcterms:W3CDTF">2014-09-28T21:35:34Z</dcterms:modified>
</cp:coreProperties>
</file>