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8CD89F3-6BC6-460B-8328-B36DC4D775B9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C552829-7C2D-4F79-9EFD-1F3BE6689E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E58B07-1656-4D6A-A419-636AF8547E4A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E4E2-F3E5-48D9-B648-B3E4D3290798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E5372-446F-4748-BAB3-3951DF68BD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F1541-6607-4497-A466-498B2C243557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272B2-3D10-420C-9756-D2CC2A2165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EE02D-88A1-4724-B943-EE9F52822420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FA516-2C2D-4AD6-9465-C97B9C0BEA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9F8C6-B3E5-46F8-908E-97D013715639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84534-4DC3-4E6E-A0E1-9C3119FD13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E875-2DC4-440B-B60A-99918AF7D6F4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A66C9-8039-466B-A440-B11A9EFB70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64832-26E8-416B-8706-89875D825074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AB40F-DAF1-462A-8561-0570771322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1FCDE-830C-4DD0-8B35-53B0ACE95504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0E0B4-51ED-404C-AA3E-9A63185BA4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854AE-5A02-42E5-9D49-DA4169C4D7A3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CCF61-F056-4A96-B630-B2AF4EAE81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E35C4-93B4-4394-990A-10332935D250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AEA86-3525-488C-B715-CE9C21055D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C7701-A16B-4AB5-8C4F-FAF0C0DA9289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40F81-6E75-40C0-A5E1-2117B2F2CB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0329B-52B7-453C-93D2-D7AF13E7911E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490A7-C374-4392-BA1D-FA55D23A0A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1E55B4-2AB3-4363-BEAD-BF170FE18A37}" type="datetimeFigureOut">
              <a:rPr lang="pt-BR"/>
              <a:pPr>
                <a:defRPr/>
              </a:pPr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60F53D-2255-459B-A275-21EF620A6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1700808"/>
            <a:ext cx="9144000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Como é precioso, irmão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Estar bem junto a ti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E juntos lado a lado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Andarmos com Jesus</a:t>
            </a:r>
            <a:endParaRPr lang="pt-BR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273422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u="sng" dirty="0">
                <a:ln w="190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ALIANÇA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1412776"/>
            <a:ext cx="9144000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Expressando o amor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Que  um dia Ele nos deu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Pelo sangue no calvário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Sua vida trouxe a nós</a:t>
            </a:r>
            <a:endParaRPr lang="pt-BR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1844824"/>
            <a:ext cx="9144000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Aliança no Senhor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Eu tenho com você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Não existem mais barreiras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Em meu 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000" t="-7000" r="-6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6512" y="1822172"/>
            <a:ext cx="9180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Eu sou livre pra te amar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 Pra te aceitar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E para te pedir: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Perdoa-me irmão</a:t>
            </a:r>
            <a:endParaRPr lang="pt-BR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2060848"/>
            <a:ext cx="9144000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Eu sou um com você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 No amor do nosso Pai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+mj-lt"/>
              </a:rPr>
              <a:t>Somos um no amor de Jesus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86</Words>
  <Application>Microsoft Office PowerPoint</Application>
  <PresentationFormat>Apresentação na tela (4:3)</PresentationFormat>
  <Paragraphs>21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Dieguito</dc:creator>
  <cp:lastModifiedBy>Beth</cp:lastModifiedBy>
  <cp:revision>12</cp:revision>
  <dcterms:created xsi:type="dcterms:W3CDTF">2009-10-21T20:11:56Z</dcterms:created>
  <dcterms:modified xsi:type="dcterms:W3CDTF">2014-03-21T01:16:09Z</dcterms:modified>
</cp:coreProperties>
</file>