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23/11/2014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23/11/2014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23/11/2014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23/11/2014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23/11/2014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23/11/2014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C315-4693-4C66-A967-D8BE28A7126E}" type="datetimeFigureOut">
              <a:rPr lang="pt-BR" smtClean="0"/>
              <a:pPr/>
              <a:t>23/11/2014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489446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1" u="sng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CONHECI UM GRANDE AMIGO</a:t>
            </a:r>
            <a:endParaRPr lang="pt-BR" sz="4800" b="1" u="sng" cap="none" spc="0" dirty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1700808"/>
            <a:ext cx="9144000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Conheci um grande Amigo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Ele é Filho de Deus Pai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 Seu nome é Jesus Cristo</a:t>
            </a:r>
          </a:p>
          <a:p>
            <a:pPr algn="ctr"/>
            <a:r>
              <a:rPr lang="pt-BR" sz="54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NEle</a:t>
            </a:r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 gente pode confiar</a:t>
            </a:r>
          </a:p>
          <a:p>
            <a:pPr algn="ctr"/>
            <a:endParaRPr lang="pt-BR" sz="5400" b="1" dirty="0" smtClean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836712"/>
            <a:ext cx="9144000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Jesus, Jesus!</a:t>
            </a:r>
          </a:p>
          <a:p>
            <a:pPr algn="ctr"/>
            <a:r>
              <a:rPr lang="pt-BR" sz="60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NEle</a:t>
            </a:r>
            <a:r>
              <a:rPr lang="pt-BR" sz="6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 gente pode confiar</a:t>
            </a:r>
          </a:p>
          <a:p>
            <a:pPr algn="ctr"/>
            <a:r>
              <a:rPr lang="pt-BR" sz="6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Jesus, Jesus</a:t>
            </a:r>
          </a:p>
          <a:p>
            <a:pPr algn="ctr"/>
            <a:r>
              <a:rPr lang="pt-BR" sz="6000" b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Nele a gente pode e</a:t>
            </a:r>
          </a:p>
          <a:p>
            <a:pPr algn="ctr"/>
            <a:r>
              <a:rPr lang="pt-BR" sz="6000" b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deve </a:t>
            </a:r>
            <a:r>
              <a:rPr lang="pt-BR" sz="6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confiar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80528" y="764704"/>
            <a:ext cx="9144000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Você só pode ser feliz</a:t>
            </a:r>
          </a:p>
          <a:p>
            <a:pPr algn="ctr"/>
            <a:r>
              <a:rPr lang="pt-BR" sz="60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Tendo Jesus no coração</a:t>
            </a:r>
          </a:p>
          <a:p>
            <a:pPr algn="ctr"/>
            <a:endParaRPr lang="pt-BR" sz="6000" b="1" dirty="0" smtClean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pt-BR" sz="6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Você só pode ser feliz</a:t>
            </a:r>
          </a:p>
          <a:p>
            <a:pPr algn="ctr"/>
            <a:r>
              <a:rPr lang="pt-BR" sz="6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Tendo Jesus no coração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62</Words>
  <Application>Microsoft Office PowerPoint</Application>
  <PresentationFormat>Apresentação na tela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 Fagiani</dc:creator>
  <cp:lastModifiedBy>Carlos Fagiani</cp:lastModifiedBy>
  <cp:revision>44</cp:revision>
  <dcterms:created xsi:type="dcterms:W3CDTF">2010-05-29T20:23:56Z</dcterms:created>
  <dcterms:modified xsi:type="dcterms:W3CDTF">2014-11-23T20:40:46Z</dcterms:modified>
</cp:coreProperties>
</file>