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63" r:id="rId6"/>
    <p:sldId id="266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0D81E-0CB9-42C0-B812-70C6F7ECFE4A}" type="datetimeFigureOut">
              <a:rPr lang="pt-BR"/>
              <a:pPr>
                <a:defRPr/>
              </a:pPr>
              <a:t>25/01/2015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7998-7191-4615-B289-716E076EC7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AFFFB-22D3-419E-AEB8-3BB4578C47F3}" type="datetimeFigureOut">
              <a:rPr lang="pt-BR"/>
              <a:pPr>
                <a:defRPr/>
              </a:pPr>
              <a:t>25/01/2015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D8F32-6BAC-47FE-9499-F54B40B337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480E7-F142-4F86-BE67-A2AC789FA6E9}" type="datetimeFigureOut">
              <a:rPr lang="pt-BR"/>
              <a:pPr>
                <a:defRPr/>
              </a:pPr>
              <a:t>25/01/2015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5ACE4-E00A-4C9D-B9FC-EC992E6C03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A8C1F-C9F0-429D-994D-6F70E7A4A8BE}" type="datetimeFigureOut">
              <a:rPr lang="pt-BR"/>
              <a:pPr>
                <a:defRPr/>
              </a:pPr>
              <a:t>25/01/2015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B064-E71B-4CEE-88EA-E956412A44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2409C-E08B-4B86-A6B7-72FDCF63A24E}" type="datetimeFigureOut">
              <a:rPr lang="pt-BR"/>
              <a:pPr>
                <a:defRPr/>
              </a:pPr>
              <a:t>25/01/2015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BCA23-E5F2-4E1D-82D6-D04B9DFC72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76AC8-09E3-469F-B6B8-0002EE8B5B45}" type="datetimeFigureOut">
              <a:rPr lang="pt-BR"/>
              <a:pPr>
                <a:defRPr/>
              </a:pPr>
              <a:t>25/01/2015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CF1E0-A5DA-4ABE-B1F5-E9DB3B88A8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DB5DA-E13D-4BC2-BA11-354DE18D7959}" type="datetimeFigureOut">
              <a:rPr lang="pt-BR"/>
              <a:pPr>
                <a:defRPr/>
              </a:pPr>
              <a:t>25/01/2015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42471-39C8-4BC9-B31D-96A43B0159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CB0E-CC0C-493E-B946-3907EE4A623A}" type="datetimeFigureOut">
              <a:rPr lang="pt-BR"/>
              <a:pPr>
                <a:defRPr/>
              </a:pPr>
              <a:t>25/01/2015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ED5EF-EC2A-4F0D-8EB9-50E2CCAE4F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33F6D-3A5A-4C6C-A7EA-1B7D041A3608}" type="datetimeFigureOut">
              <a:rPr lang="pt-BR"/>
              <a:pPr>
                <a:defRPr/>
              </a:pPr>
              <a:t>25/01/2015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47C0-66F4-452F-8BA3-A4B1733C3E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D5374-EE14-4E39-BA8D-E057DF85957F}" type="datetimeFigureOut">
              <a:rPr lang="pt-BR"/>
              <a:pPr>
                <a:defRPr/>
              </a:pPr>
              <a:t>25/01/2015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1AE76-EAAB-4B9C-8FAA-DD5D439C96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7B3A2-9865-4391-8C9B-30D3FAB88129}" type="datetimeFigureOut">
              <a:rPr lang="pt-BR"/>
              <a:pPr>
                <a:defRPr/>
              </a:pPr>
              <a:t>25/01/2015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815F8-BE08-4F34-857C-07C4A796EF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67CBD7-C2CB-4C95-9B29-34385082BEF8}" type="datetimeFigureOut">
              <a:rPr lang="pt-BR"/>
              <a:pPr>
                <a:defRPr/>
              </a:pPr>
              <a:t>25/01/2015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99B456-626C-451A-9529-D5E381CF90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u="sng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A VERDADE VOS LIBERTARÁ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836712"/>
            <a:ext cx="9144000" cy="507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Ó vinde vós os povos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De todas as nações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Erguei-vos e cantai com alegria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Fazei soar nos ares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nova melodia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Que Jesus Cristo traz libertação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32656"/>
            <a:ext cx="9144000" cy="59093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É tempo de romper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 a vil escravidão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Que em nós exercem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 homens e idéias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É tempo de dizer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Que só Deus pode 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O único Senhor da humanidade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476672"/>
            <a:ext cx="9144000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A verdade vos libertará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Sereis em Cristo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Verdadeiramente livres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Vinde todos, sim, ó vinde já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E celebrai com alegria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A vossa libertação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548680"/>
            <a:ext cx="9144000" cy="59093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E vós os oprimidos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E vós os explorados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E vós os que viveis em agonia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E vós os cegos, coxos,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vós cativos, sós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Sabei que em breve vem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um novo 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88640"/>
            <a:ext cx="9144000" cy="67403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Um dia de justiça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Um dia de verdade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Um dia em que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haverá na terra paz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Em que será vencida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A morte pela vida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E a escravidão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enfim se acabará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476672"/>
            <a:ext cx="9144000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A verdade vos libertará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Sereis em Cristo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Verdadeiramente livres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Vinde todos, sim, ó vinde já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E celebrai com alegria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A vossa libertação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171</Words>
  <Application>Microsoft Office PowerPoint</Application>
  <PresentationFormat>Apresentação na tela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IBRMaranata</cp:lastModifiedBy>
  <cp:revision>56</cp:revision>
  <dcterms:created xsi:type="dcterms:W3CDTF">2010-05-29T20:23:56Z</dcterms:created>
  <dcterms:modified xsi:type="dcterms:W3CDTF">2015-01-25T22:53:19Z</dcterms:modified>
</cp:coreProperties>
</file>