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DA077-F949-4D93-95C6-F5093284A9B9}" type="datetimeFigureOut">
              <a:rPr lang="pt-BR"/>
              <a:pPr>
                <a:defRPr/>
              </a:pPr>
              <a:t>07/12/2014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8A1BF-10B9-42E0-B41B-9262823E347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1926D-AB6D-4B48-92CF-9083C58B8B29}" type="datetimeFigureOut">
              <a:rPr lang="pt-BR"/>
              <a:pPr>
                <a:defRPr/>
              </a:pPr>
              <a:t>07/12/2014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1F757-4402-429C-9D41-1C39C3A120E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DC219-C204-43C8-A1E5-54973EF3789D}" type="datetimeFigureOut">
              <a:rPr lang="pt-BR"/>
              <a:pPr>
                <a:defRPr/>
              </a:pPr>
              <a:t>07/12/2014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A50AC-8BF9-4B9A-9A22-5E85DA2A85B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5F620-22B1-499A-BA82-AD65A9E447F8}" type="datetimeFigureOut">
              <a:rPr lang="pt-BR"/>
              <a:pPr>
                <a:defRPr/>
              </a:pPr>
              <a:t>07/12/2014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F0BD4-4969-4FE8-A912-01BB0601DA0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977A2-642B-40CD-A050-43C09B750865}" type="datetimeFigureOut">
              <a:rPr lang="pt-BR"/>
              <a:pPr>
                <a:defRPr/>
              </a:pPr>
              <a:t>07/12/2014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3CB6C-CEA3-4929-B9D8-D16A88AB931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DC989-614A-4A75-A7C4-A8B2A9156C54}" type="datetimeFigureOut">
              <a:rPr lang="pt-BR"/>
              <a:pPr>
                <a:defRPr/>
              </a:pPr>
              <a:t>07/12/2014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8CAA2-9254-4ABA-B4FA-E27DAD1F1B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B26ED-11B3-4940-B0DE-93068B711A12}" type="datetimeFigureOut">
              <a:rPr lang="pt-BR"/>
              <a:pPr>
                <a:defRPr/>
              </a:pPr>
              <a:t>07/12/2014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4A842-D522-4136-BAEC-7C581F27403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22641-F5A2-4F98-B007-6FEDC3A36E95}" type="datetimeFigureOut">
              <a:rPr lang="pt-BR"/>
              <a:pPr>
                <a:defRPr/>
              </a:pPr>
              <a:t>07/12/2014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A59C64-AAA7-4BE7-A2BA-7652DC7B708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7A6C70-BC0E-4C41-AE99-56A922E77DFD}" type="datetimeFigureOut">
              <a:rPr lang="pt-BR"/>
              <a:pPr>
                <a:defRPr/>
              </a:pPr>
              <a:t>07/12/2014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72A93-6A10-4A51-B38C-256FD10DA96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64605-29DB-4DBA-AFAA-15A1CDF77EC1}" type="datetimeFigureOut">
              <a:rPr lang="pt-BR"/>
              <a:pPr>
                <a:defRPr/>
              </a:pPr>
              <a:t>07/12/2014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6AA17-919C-4A2D-8953-2872C5D1832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34EEBA-819E-42F6-9A43-40155D126328}" type="datetimeFigureOut">
              <a:rPr lang="pt-BR"/>
              <a:pPr>
                <a:defRPr/>
              </a:pPr>
              <a:t>07/12/2014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6C239-86F4-4715-8C24-64293B97E2C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9FC24A2-C860-46AA-BFD1-B8C4A25030CF}" type="datetimeFigureOut">
              <a:rPr lang="pt-BR"/>
              <a:pPr>
                <a:defRPr/>
              </a:pPr>
              <a:t>07/12/2014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0AA7F85-E013-4B7A-87FE-8600D46006F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852936"/>
            <a:ext cx="9144000" cy="2394502"/>
          </a:xfrm>
        </p:spPr>
        <p:txBody>
          <a:bodyPr wrap="square" rtlCol="0">
            <a:sp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4400" b="1" dirty="0" smtClean="0">
                <a:ln w="31550" cmpd="sng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latin typeface="+mj-lt"/>
              </a:rPr>
              <a:t>CRISTO VEM ME BUSCAR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4400" b="1" dirty="0" smtClean="0">
                <a:ln w="31550" cmpd="sng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latin typeface="+mj-lt"/>
              </a:rPr>
              <a:t>PARA O CÉU ME LEVARÁ,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4400" b="1" dirty="0" smtClean="0">
                <a:ln w="31550" cmpd="sng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latin typeface="+mj-lt"/>
              </a:rPr>
              <a:t>O CORDEIRO PROMETIDO VOLTARÁ</a:t>
            </a:r>
            <a:endParaRPr lang="pt-BR" sz="4400" b="1" dirty="0">
              <a:ln w="31550" cmpd="sng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latin typeface="+mj-lt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54868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5400" b="1" u="sng" dirty="0" smtClean="0">
                <a:ln w="31550" cmpd="sng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latin typeface="+mj-lt"/>
              </a:rPr>
              <a:t>CRISTO VEM ME BUSCAR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60648"/>
            <a:ext cx="9144000" cy="6186309"/>
          </a:xfrm>
        </p:spPr>
        <p:txBody>
          <a:bodyPr wrap="square" rtlCol="0">
            <a:sp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4400" b="1" dirty="0" smtClean="0">
                <a:ln w="31550" cmpd="sng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+mj-lt"/>
              </a:rPr>
              <a:t>OH, GLÓRIA, ALELUIA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4400" b="1" dirty="0" smtClean="0">
                <a:ln w="31550" cmpd="sng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+mj-lt"/>
              </a:rPr>
              <a:t>MARANATA VEM JESUS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4400" b="1" dirty="0" smtClean="0">
                <a:ln w="31550" cmpd="sng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+mj-lt"/>
              </a:rPr>
              <a:t>SOU LIBERTO PELO SANGUE DESSA CRUZ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4400" b="1" dirty="0" smtClean="0">
                <a:ln w="31550" cmpd="sng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+mj-lt"/>
              </a:rPr>
              <a:t>TENHO O CONSOLADOR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4400" b="1" dirty="0" smtClean="0">
                <a:ln w="31550" cmpd="sng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+mj-lt"/>
              </a:rPr>
              <a:t>SUA GLÓRIA E ESPLENDOR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4400" b="1" dirty="0" smtClean="0">
                <a:ln w="31550" cmpd="sng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+mj-lt"/>
              </a:rPr>
              <a:t>SOU LIBERTO PELO PODER DO SENHOR</a:t>
            </a:r>
            <a:endParaRPr lang="pt-BR" sz="4400" b="1" dirty="0">
              <a:ln w="31550" cmpd="sng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3501008"/>
            <a:ext cx="9144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4400" b="1" dirty="0" smtClean="0">
                <a:ln w="31550" cmpd="sng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latin typeface="+mj-lt"/>
              </a:rPr>
              <a:t>ELE MANDA ATENTO ESTAR</a:t>
            </a:r>
          </a:p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4400" b="1" dirty="0" smtClean="0">
                <a:ln w="31550" cmpd="sng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latin typeface="+mj-lt"/>
              </a:rPr>
              <a:t>VIGIAR E SEMPRE ORAR</a:t>
            </a:r>
          </a:p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4400" b="1" dirty="0" smtClean="0">
                <a:ln w="31550" cmpd="sng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latin typeface="+mj-lt"/>
              </a:rPr>
              <a:t>PARA O TOQUE DA TROMBETA ESCUTAR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32656"/>
            <a:ext cx="9144000" cy="6186309"/>
          </a:xfrm>
        </p:spPr>
        <p:txBody>
          <a:bodyPr wrap="square" rtlCol="0">
            <a:sp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4400" b="1" dirty="0" smtClean="0">
                <a:ln w="31550" cmpd="sng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+mj-lt"/>
              </a:rPr>
              <a:t>OH, GLÓRIA, ALELUIA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4400" b="1" dirty="0" smtClean="0">
                <a:ln w="31550" cmpd="sng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+mj-lt"/>
              </a:rPr>
              <a:t>MARANATA VEM JESUS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4400" b="1" dirty="0" smtClean="0">
                <a:ln w="31550" cmpd="sng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+mj-lt"/>
              </a:rPr>
              <a:t>SOU LIBERTO PELO SANGUE DESSA CRUZ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4400" b="1" dirty="0" smtClean="0">
                <a:ln w="31550" cmpd="sng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+mj-lt"/>
              </a:rPr>
              <a:t>TENHO O CONSOLADOR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4400" b="1" dirty="0" smtClean="0">
                <a:ln w="31550" cmpd="sng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+mj-lt"/>
              </a:rPr>
              <a:t>SUA GLÓRIA E ESPLENDOR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4400" b="1" dirty="0" smtClean="0">
                <a:ln w="31550" cmpd="sng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+mj-lt"/>
              </a:rPr>
              <a:t>SOU LIBERTO PELO PODER DO SENHOR</a:t>
            </a:r>
            <a:endParaRPr lang="pt-BR" sz="4400" b="1" dirty="0">
              <a:ln w="31550" cmpd="sng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348880"/>
            <a:ext cx="9144000" cy="3071610"/>
          </a:xfrm>
        </p:spPr>
        <p:txBody>
          <a:bodyPr wrap="square" rtlCol="0">
            <a:sp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4000" b="1" dirty="0" smtClean="0">
                <a:ln w="31550" cmpd="sng">
                  <a:solidFill>
                    <a:sysClr val="windowText" lastClr="000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+mj-lt"/>
              </a:rPr>
              <a:t> </a:t>
            </a:r>
            <a:r>
              <a:rPr lang="pt-BR" sz="4400" b="1" dirty="0" smtClean="0">
                <a:ln w="31550" cmpd="sng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+mj-lt"/>
              </a:rPr>
              <a:t>OH, QUE GOZO VOU SENTIR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4400" b="1" dirty="0" smtClean="0">
                <a:ln w="31550" cmpd="sng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+mj-lt"/>
              </a:rPr>
              <a:t>COM OS ANJOS A CANTAR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4400" b="1" dirty="0" smtClean="0">
                <a:ln w="31550" cmpd="sng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+mj-lt"/>
              </a:rPr>
              <a:t>E COM CRISTO PARA SEMPRE VOU MORAR</a:t>
            </a:r>
            <a:endParaRPr lang="pt-BR" sz="4400" b="1" dirty="0">
              <a:ln w="31550" cmpd="sng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32656"/>
            <a:ext cx="9144000" cy="6186309"/>
          </a:xfrm>
        </p:spPr>
        <p:txBody>
          <a:bodyPr wrap="square" rtlCol="0">
            <a:sp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4400" b="1" dirty="0" smtClean="0">
                <a:ln w="31550" cmpd="sng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+mj-lt"/>
              </a:rPr>
              <a:t>OH, GLÓRIA, ALELUIA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4400" b="1" dirty="0" smtClean="0">
                <a:ln w="31550" cmpd="sng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+mj-lt"/>
              </a:rPr>
              <a:t>MARANATA VEM JESUS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4400" b="1" dirty="0" smtClean="0">
                <a:ln w="31550" cmpd="sng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+mj-lt"/>
              </a:rPr>
              <a:t>SOU LIBERTO PELO SANGUE DESSA CRUZ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4400" b="1" dirty="0" smtClean="0">
                <a:ln w="31550" cmpd="sng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+mj-lt"/>
              </a:rPr>
              <a:t>TENHO O CONSOLADOR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4400" b="1" dirty="0" smtClean="0">
                <a:ln w="31550" cmpd="sng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+mj-lt"/>
              </a:rPr>
              <a:t>SUA GLÓRIA E ESPLENDOR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4400" b="1" dirty="0" smtClean="0">
                <a:ln w="31550" cmpd="sng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+mj-lt"/>
              </a:rPr>
              <a:t>SOU LIBERTO PELO PODER DO SENHOR</a:t>
            </a:r>
            <a:endParaRPr lang="pt-BR" sz="4400" b="1" dirty="0">
              <a:ln w="31550" cmpd="sng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113</Words>
  <Application>Microsoft Office PowerPoint</Application>
  <PresentationFormat>Apresentação na tela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diana</dc:creator>
  <cp:lastModifiedBy>Carlos Fagiani</cp:lastModifiedBy>
  <cp:revision>12</cp:revision>
  <dcterms:created xsi:type="dcterms:W3CDTF">2010-02-11T22:53:34Z</dcterms:created>
  <dcterms:modified xsi:type="dcterms:W3CDTF">2014-12-07T13:55:17Z</dcterms:modified>
</cp:coreProperties>
</file>