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9144000" cy="590391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18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8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/>
              <a:pPr/>
              <a:t>7/11/2006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2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pt-BR" smtClean="0"/>
              <a:pPr/>
              <a:t>20/03/2018</a:t>
            </a:fld>
            <a:endParaRPr lang="pt-B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0340"/>
            <a:ext cx="9144000" cy="763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5211188"/>
            <a:ext cx="2249424" cy="61400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5203316"/>
            <a:ext cx="6784848" cy="61400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76750"/>
            <a:ext cx="6477000" cy="1574376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208353"/>
            <a:ext cx="6515100" cy="590392"/>
          </a:xfrm>
        </p:spPr>
        <p:txBody>
          <a:bodyPr anchor="ctr"/>
          <a:lstStyle>
            <a:lvl1pPr marL="0" indent="0" algn="l" latinLnBrk="0">
              <a:buNone/>
              <a:defRPr lang="pt-BR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224420"/>
            <a:ext cx="2057400" cy="590392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pt-BR">
                <a:solidFill>
                  <a:srgbClr val="FFFFFF"/>
                </a:solidFill>
              </a:rPr>
              <a:pPr algn="ctr"/>
              <a:t>20/03/2018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03631"/>
            <a:ext cx="5867400" cy="314329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6797"/>
            <a:ext cx="838200" cy="327995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pt-BR">
                <a:solidFill>
                  <a:schemeClr val="tx2"/>
                </a:solidFill>
              </a:rPr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/>
              <a:pPr/>
              <a:t>7/11/2006</a:t>
            </a:fld>
            <a:endParaRPr lang="pt-BR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6797"/>
            <a:ext cx="8153400" cy="8527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/>
              <a:pPr/>
              <a:t>7/11/2006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pt-BR">
                <a:solidFill>
                  <a:srgbClr val="FFFFFF"/>
                </a:solidFill>
              </a:rPr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377579"/>
            <a:ext cx="8153400" cy="387034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/>
              <a:pPr/>
              <a:t>7/11/2006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pt-BR">
                <a:solidFill>
                  <a:srgbClr val="FFFFFF"/>
                </a:solidFill>
              </a:rPr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/>
              <a:pPr/>
              <a:t>7/11/2006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379122"/>
            <a:ext cx="533400" cy="327995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pt-BR">
                <a:solidFill>
                  <a:schemeClr val="tx2"/>
                </a:solidFill>
              </a:rPr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377580"/>
            <a:ext cx="4038600" cy="38963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377580"/>
            <a:ext cx="4038600" cy="38963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/>
              <a:pPr/>
              <a:t>7/11/2006</a:t>
            </a:fld>
            <a:endParaRPr lang="pt-BR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77580"/>
            <a:ext cx="4038600" cy="38963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377580"/>
            <a:ext cx="4038600" cy="38963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/>
              <a:pPr/>
              <a:t>7/11/2006</a:t>
            </a:fld>
            <a:endParaRPr lang="pt-BR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96797"/>
            <a:ext cx="8153400" cy="8527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77580"/>
            <a:ext cx="8153400" cy="389658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379122"/>
            <a:ext cx="2667000" cy="314329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/>
              <a:pPr/>
              <a:t>7/11/2006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5378955"/>
            <a:ext cx="5421083" cy="314329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2704"/>
            <a:ext cx="9144000" cy="27551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102064"/>
            <a:ext cx="533400" cy="1967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02064"/>
            <a:ext cx="8553450" cy="19679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95230"/>
            <a:ext cx="533400" cy="21046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pt-BR" sz="1400" b="1">
                <a:solidFill>
                  <a:srgbClr val="FFFFFF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326704" y="3476750"/>
            <a:ext cx="6781800" cy="1574376"/>
          </a:xfrm>
        </p:spPr>
        <p:txBody>
          <a:bodyPr/>
          <a:lstStyle/>
          <a:p>
            <a:r>
              <a:rPr lang="pt-BR" dirty="0" smtClean="0"/>
              <a:t>PROJETO DE SISTEMAS WEB</a:t>
            </a:r>
            <a:endParaRPr lang="pt-BR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Fágner</a:t>
            </a:r>
            <a:r>
              <a:rPr lang="pt-BR" dirty="0" smtClean="0"/>
              <a:t> José Soares Gomes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3597" y="2061726"/>
            <a:ext cx="78368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5400" b="1" dirty="0" smtClean="0">
                <a:ln/>
                <a:solidFill>
                  <a:schemeClr val="accent3"/>
                </a:solidFill>
              </a:rPr>
              <a:t>Sistema de Gerenciamento</a:t>
            </a:r>
          </a:p>
          <a:p>
            <a:pPr algn="ctr"/>
            <a:r>
              <a:rPr lang="pt-BR" sz="5400" b="1" dirty="0" smtClean="0">
                <a:ln/>
                <a:solidFill>
                  <a:schemeClr val="accent3"/>
                </a:solidFill>
              </a:rPr>
              <a:t>De Jogos</a:t>
            </a:r>
            <a:endParaRPr lang="pt-BR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026" name="Picture 2" descr="C:\Users\Usuario\Desktop\Projeto de Sistemas Web\img\ban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6878"/>
            <a:ext cx="8490423" cy="101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362804"/>
            <a:ext cx="8153400" cy="3896583"/>
          </a:xfrm>
        </p:spPr>
        <p:txBody>
          <a:bodyPr/>
          <a:lstStyle/>
          <a:p>
            <a:pPr algn="just"/>
            <a:r>
              <a:rPr lang="pt-BR" dirty="0" smtClean="0"/>
              <a:t>Trata-se de um sistema destinado a suprir as necessidades de inscrição, gerenciamento de tabelas e disputas dos eventos esportivos do IFCE </a:t>
            </a:r>
            <a:r>
              <a:rPr lang="pt-BR" i="1" dirty="0" smtClean="0"/>
              <a:t>campus</a:t>
            </a:r>
            <a:r>
              <a:rPr lang="pt-BR" dirty="0" smtClean="0"/>
              <a:t> Tauá.</a:t>
            </a:r>
            <a:endParaRPr lang="pt-BR" dirty="0"/>
          </a:p>
        </p:txBody>
      </p:sp>
      <p:pic>
        <p:nvPicPr>
          <p:cNvPr id="1026" name="Picture 2" descr="C:\Users\Usuario\Desktop\Projetos\Logo Jogos\text34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8" y="3787407"/>
            <a:ext cx="2440717" cy="19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Desktop\Projetos\Logo Jogos\text446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b="32981"/>
          <a:stretch/>
        </p:blipFill>
        <p:spPr bwMode="auto">
          <a:xfrm>
            <a:off x="5364088" y="4241404"/>
            <a:ext cx="2444288" cy="139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Gerenciar inscrições de alunos e servidores nos eventos esportivos do IFCE </a:t>
            </a:r>
            <a:r>
              <a:rPr lang="pt-BR" i="1" dirty="0" smtClean="0"/>
              <a:t> campus</a:t>
            </a:r>
            <a:r>
              <a:rPr lang="pt-BR" dirty="0" smtClean="0"/>
              <a:t> Tauá;</a:t>
            </a:r>
          </a:p>
          <a:p>
            <a:r>
              <a:rPr lang="pt-BR" dirty="0" smtClean="0"/>
              <a:t>Gerenciar as tabelas de jogos;</a:t>
            </a:r>
          </a:p>
          <a:p>
            <a:r>
              <a:rPr lang="pt-BR" dirty="0" smtClean="0"/>
              <a:t>Gerenciar as disputas;</a:t>
            </a:r>
          </a:p>
          <a:p>
            <a:r>
              <a:rPr lang="pt-BR" dirty="0" smtClean="0"/>
              <a:t>Gerar resultados;</a:t>
            </a:r>
          </a:p>
          <a:p>
            <a:r>
              <a:rPr lang="pt-BR" dirty="0" smtClean="0"/>
              <a:t>Minimizar uso excessivo de papel para essa finalidade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Facilitar o processo de inscrição dos participantes.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sistema estará disponível para o cadastro e </a:t>
            </a:r>
            <a:r>
              <a:rPr lang="pt-BR" dirty="0" err="1" smtClean="0"/>
              <a:t>login</a:t>
            </a:r>
            <a:r>
              <a:rPr lang="pt-BR" dirty="0" smtClean="0"/>
              <a:t> de alunos e servidores mediante sua matricula ou SIAP e uma senha.</a:t>
            </a:r>
          </a:p>
          <a:p>
            <a:r>
              <a:rPr lang="pt-BR" dirty="0" smtClean="0"/>
              <a:t>Os alunos e servidores, cadastrados ou não, poderão acompanhar as competições de qualquer </a:t>
            </a:r>
            <a:r>
              <a:rPr lang="pt-BR" i="1" dirty="0" smtClean="0"/>
              <a:t>campus</a:t>
            </a:r>
            <a:r>
              <a:rPr lang="pt-BR" dirty="0" smtClean="0"/>
              <a:t>, independente de estar </a:t>
            </a:r>
            <a:r>
              <a:rPr lang="pt-BR" dirty="0" err="1" smtClean="0"/>
              <a:t>logado</a:t>
            </a:r>
            <a:r>
              <a:rPr lang="pt-BR" dirty="0" smtClean="0"/>
              <a:t> ou não.</a:t>
            </a:r>
          </a:p>
          <a:p>
            <a:r>
              <a:rPr lang="pt-BR" dirty="0"/>
              <a:t>Estarão disponíveis classificação, premiação, e dados sobre os competidores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Público-alvo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Setor de Educação Física do IFCE</a:t>
            </a:r>
          </a:p>
          <a:p>
            <a:r>
              <a:rPr lang="pt-BR" dirty="0" smtClean="0"/>
              <a:t>Alunos e Servidores</a:t>
            </a:r>
          </a:p>
          <a:p>
            <a:r>
              <a:rPr lang="pt-BR" dirty="0" smtClean="0"/>
              <a:t>Público externo com a finalidade de buscar dados dos atletas.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sistema de gerenciamento de jogos pode contribuir para facilitar todos os processos das competições do IFCE.</a:t>
            </a:r>
          </a:p>
          <a:p>
            <a:r>
              <a:rPr lang="pt-BR" dirty="0" smtClean="0"/>
              <a:t>Também facilitará o acompanhamento do público e dos atletas.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Usuario\Desktop\duvida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1166"/>
            <a:ext cx="2190750" cy="22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EC81A4-CA30-476F-8B27-CE5424104B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209</Words>
  <Application>Microsoft Office PowerPoint</Application>
  <PresentationFormat>Personalizar</PresentationFormat>
  <Paragraphs>39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MarketingPlan</vt:lpstr>
      <vt:lpstr>PROJETO DE SISTEMAS WEB</vt:lpstr>
      <vt:lpstr>Introdução</vt:lpstr>
      <vt:lpstr>Objetivos</vt:lpstr>
      <vt:lpstr>Características</vt:lpstr>
      <vt:lpstr>Público-alvo</vt:lpstr>
      <vt:lpstr>Conclusão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2018-03-20T13:09:02Z</dcterms:created>
  <dcterms:modified xsi:type="dcterms:W3CDTF">2018-03-20T17:10:36Z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