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kiosk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9" d="100"/>
          <a:sy n="139" d="100"/>
        </p:scale>
        <p:origin x="-96" y="-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D0A7-81EE-4D13-879E-9DE8B0BB3481}" type="datetimeFigureOut">
              <a:rPr lang="pt-BR" smtClean="0"/>
              <a:t>20/04/2015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4D86-8CDD-408F-AA7C-FB7E9DCCE0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773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D0A7-81EE-4D13-879E-9DE8B0BB3481}" type="datetimeFigureOut">
              <a:rPr lang="pt-BR" smtClean="0"/>
              <a:t>20/04/2015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4D86-8CDD-408F-AA7C-FB7E9DCCE0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199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D0A7-81EE-4D13-879E-9DE8B0BB3481}" type="datetimeFigureOut">
              <a:rPr lang="pt-BR" smtClean="0"/>
              <a:t>20/04/2015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4D86-8CDD-408F-AA7C-FB7E9DCCE0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729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D0A7-81EE-4D13-879E-9DE8B0BB3481}" type="datetimeFigureOut">
              <a:rPr lang="pt-BR" smtClean="0"/>
              <a:t>20/04/2015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4D86-8CDD-408F-AA7C-FB7E9DCCE0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710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D0A7-81EE-4D13-879E-9DE8B0BB3481}" type="datetimeFigureOut">
              <a:rPr lang="pt-BR" smtClean="0"/>
              <a:t>20/04/2015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4D86-8CDD-408F-AA7C-FB7E9DCCE0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24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D0A7-81EE-4D13-879E-9DE8B0BB3481}" type="datetimeFigureOut">
              <a:rPr lang="pt-BR" smtClean="0"/>
              <a:t>20/04/2015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4D86-8CDD-408F-AA7C-FB7E9DCCE0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674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D0A7-81EE-4D13-879E-9DE8B0BB3481}" type="datetimeFigureOut">
              <a:rPr lang="pt-BR" smtClean="0"/>
              <a:t>20/04/2015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4D86-8CDD-408F-AA7C-FB7E9DCCE0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3201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D0A7-81EE-4D13-879E-9DE8B0BB3481}" type="datetimeFigureOut">
              <a:rPr lang="pt-BR" smtClean="0"/>
              <a:t>20/04/2015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4D86-8CDD-408F-AA7C-FB7E9DCCE0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80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D0A7-81EE-4D13-879E-9DE8B0BB3481}" type="datetimeFigureOut">
              <a:rPr lang="pt-BR" smtClean="0"/>
              <a:t>20/04/2015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4D86-8CDD-408F-AA7C-FB7E9DCCE0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731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D0A7-81EE-4D13-879E-9DE8B0BB3481}" type="datetimeFigureOut">
              <a:rPr lang="pt-BR" smtClean="0"/>
              <a:t>20/04/2015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4D86-8CDD-408F-AA7C-FB7E9DCCE0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9289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D0A7-81EE-4D13-879E-9DE8B0BB3481}" type="datetimeFigureOut">
              <a:rPr lang="pt-BR" smtClean="0"/>
              <a:t>20/04/2015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4D86-8CDD-408F-AA7C-FB7E9DCCE0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27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FD0A7-81EE-4D13-879E-9DE8B0BB3481}" type="datetimeFigureOut">
              <a:rPr lang="pt-BR" smtClean="0"/>
              <a:t>20/04/2015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C4D86-8CDD-408F-AA7C-FB7E9DCCE0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540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2830"/>
            <a:ext cx="9144000" cy="113407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264899" y="262275"/>
            <a:ext cx="31492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</a:t>
            </a:r>
            <a:r>
              <a:rPr lang="pt-BR" sz="54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Academy</a:t>
            </a:r>
            <a:endParaRPr lang="pt-BR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pSp>
        <p:nvGrpSpPr>
          <p:cNvPr id="19" name="Grupo 18"/>
          <p:cNvGrpSpPr/>
          <p:nvPr/>
        </p:nvGrpSpPr>
        <p:grpSpPr>
          <a:xfrm>
            <a:off x="142650" y="168339"/>
            <a:ext cx="638273" cy="643586"/>
            <a:chOff x="4291985" y="2724596"/>
            <a:chExt cx="638273" cy="643586"/>
          </a:xfrm>
        </p:grpSpPr>
        <p:sp>
          <p:nvSpPr>
            <p:cNvPr id="10" name="Losango 9"/>
            <p:cNvSpPr/>
            <p:nvPr/>
          </p:nvSpPr>
          <p:spPr>
            <a:xfrm rot="20731216">
              <a:off x="4291985" y="2724596"/>
              <a:ext cx="638273" cy="312900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Fluxograma: Atraso 8"/>
            <p:cNvSpPr/>
            <p:nvPr/>
          </p:nvSpPr>
          <p:spPr>
            <a:xfrm rot="15331216">
              <a:off x="4500863" y="2846384"/>
              <a:ext cx="257196" cy="259258"/>
            </a:xfrm>
            <a:prstGeom prst="flowChartDelay">
              <a:avLst/>
            </a:prstGeom>
            <a:solidFill>
              <a:schemeClr val="tx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12" name="Conector reto 11"/>
            <p:cNvCxnSpPr/>
            <p:nvPr/>
          </p:nvCxnSpPr>
          <p:spPr>
            <a:xfrm flipH="1">
              <a:off x="4427984" y="2997338"/>
              <a:ext cx="5024" cy="1827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ipse 13"/>
            <p:cNvSpPr/>
            <p:nvPr/>
          </p:nvSpPr>
          <p:spPr>
            <a:xfrm rot="20731216">
              <a:off x="4412332" y="3138080"/>
              <a:ext cx="32958" cy="402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Fluxograma: Extrair 17"/>
            <p:cNvSpPr/>
            <p:nvPr/>
          </p:nvSpPr>
          <p:spPr>
            <a:xfrm>
              <a:off x="4391980" y="3181775"/>
              <a:ext cx="72008" cy="186407"/>
            </a:xfrm>
            <a:prstGeom prst="flowChartExtra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4" name="CaixaDeTexto 23"/>
          <p:cNvSpPr txBox="1"/>
          <p:nvPr/>
        </p:nvSpPr>
        <p:spPr>
          <a:xfrm>
            <a:off x="0" y="1914707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u="sng" dirty="0" smtClean="0">
                <a:solidFill>
                  <a:schemeClr val="tx2"/>
                </a:solidFill>
              </a:rPr>
              <a:t>www.fagnersouza.com.br</a:t>
            </a:r>
            <a:endParaRPr lang="pt-BR" sz="4800" u="sng" dirty="0">
              <a:solidFill>
                <a:schemeClr val="tx2"/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6867" y="4873912"/>
            <a:ext cx="8098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Carregando</a:t>
            </a:r>
            <a:r>
              <a:rPr lang="en-US" sz="900" dirty="0" smtClean="0"/>
              <a:t>…</a:t>
            </a:r>
            <a:endParaRPr lang="pt-BR" sz="9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6061452" y="4297044"/>
            <a:ext cx="2821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@2015 Direitos Autorais por Fagner Souza</a:t>
            </a:r>
          </a:p>
          <a:p>
            <a:r>
              <a:rPr lang="en-US" sz="1200" dirty="0" err="1" smtClean="0"/>
              <a:t>Versão</a:t>
            </a:r>
            <a:r>
              <a:rPr lang="en-US" sz="1200" dirty="0" smtClean="0"/>
              <a:t> beta teste</a:t>
            </a:r>
            <a:endParaRPr lang="pt-BR" sz="1200" dirty="0"/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745704"/>
            <a:ext cx="5832648" cy="18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1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14</Words>
  <Application>Microsoft Office PowerPoint</Application>
  <PresentationFormat>Apresentação na tela (16:9)</PresentationFormat>
  <Paragraphs>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Company>Wincor Nixdorf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Souza, Fagner</dc:creator>
  <cp:lastModifiedBy>Souza, Fagner</cp:lastModifiedBy>
  <cp:revision>13</cp:revision>
  <dcterms:created xsi:type="dcterms:W3CDTF">2015-04-20T18:14:18Z</dcterms:created>
  <dcterms:modified xsi:type="dcterms:W3CDTF">2015-04-20T19:19:44Z</dcterms:modified>
</cp:coreProperties>
</file>