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86E89-5627-4051-B679-DF4676F26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F38D47-A0F8-4570-81DD-71D8A3CCA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344D21-71C2-461A-8CD0-CE4EA284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CCEA-3722-42FB-B0E3-63D4EDD79862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E40C74-0125-4472-8D3A-20506272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4CE834-D161-47B1-A92B-22C50C7A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D17D-6D79-463A-890E-3A73117674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236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A7CC2-7474-4971-B8E5-0072BE5F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066C08-5F21-4D62-8394-A2B99817E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07E48C-25B3-4F47-AFFB-57147F1D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CCEA-3722-42FB-B0E3-63D4EDD79862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9E6A2-DB91-4A6A-A455-A943BFE1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890A35-64DB-4FD8-B886-93B8CFB2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D17D-6D79-463A-890E-3A73117674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616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58EBED-F639-4868-AF0F-A9766F759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C2E207-08D6-4A15-84C2-903C94F56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D44AC2-13BC-40DB-BC60-84021BFC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CCEA-3722-42FB-B0E3-63D4EDD79862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0431E-CDDC-4A5E-A63C-976DE509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A0BB9-527B-4755-BDF0-4E820F23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D17D-6D79-463A-890E-3A73117674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24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4C73F-A533-46D7-931A-2E943E56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DF628-45BB-4567-A8E2-E411AF35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AC89D1-FF89-407C-AE12-8929578C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CCEA-3722-42FB-B0E3-63D4EDD79862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A628F6-C349-40C6-8568-2A38ED0F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6310A-0E86-4B15-A886-C5DBBD6C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D17D-6D79-463A-890E-3A73117674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460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7A138-29F2-4410-B005-A0F9FA35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DA0F1-B5C0-4CA3-902B-E596276B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F3AF8-3D67-4D1D-9368-E23502CC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CCEA-3722-42FB-B0E3-63D4EDD79862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F52ED-88C0-4ACD-833F-FFDCBC65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0A3B4B-5CFD-4C7A-8109-5B4EC9E8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D17D-6D79-463A-890E-3A73117674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315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B37E-DF05-4795-A88F-660AD6C0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CF9B8-7E8E-47D0-A938-15AE0BD99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9D2251-9E88-4D57-8FBF-6DBED13BC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6CC03A-F448-4020-94C1-BF8AD554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CCEA-3722-42FB-B0E3-63D4EDD79862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39572C-0CFC-42C5-8EAD-E40E4CD2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6EA0A6-0705-4327-96EE-88025B47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D17D-6D79-463A-890E-3A73117674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241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0A845-1DC7-459E-BA2B-C8DD0F94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F16895-52B0-4F7D-A51D-2CF7F865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3CC666-6BDD-43C6-891E-3CD7FA6A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1703F1-4007-47DB-A747-FF47D3D19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403A74-06B1-4ECC-94DE-F7B11F619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8FBD5C-37BF-4973-8BC6-4358C9C2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CCEA-3722-42FB-B0E3-63D4EDD79862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FEB258-CC3C-4A2E-98D0-75C0970C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5D7AEB-F17F-4D34-9F81-D2CF5E08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D17D-6D79-463A-890E-3A73117674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252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EB519-AA91-4A8C-8633-17D556D0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DEC0D3-619E-4F37-97B2-0FEA3B0A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CCEA-3722-42FB-B0E3-63D4EDD79862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311EE3-4581-48DA-8360-A2891C86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C04B43-4AAF-45BE-A416-9B9685DF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D17D-6D79-463A-890E-3A73117674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129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8D2032-20F6-4E0C-B912-0F1CB9EF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CCEA-3722-42FB-B0E3-63D4EDD79862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CDE952-940E-4FC7-9E10-E1470E60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A9DF8D-BA44-4698-A5E8-0B4ECD83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D17D-6D79-463A-890E-3A73117674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80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77B1-211E-45D7-8F9D-1A9A88C3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6C20C-C3F3-4FD6-8E76-C5E3AE93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293464-CFDF-4D4B-836B-94A183A17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924892-1F9D-4D88-A639-C619B87F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CCEA-3722-42FB-B0E3-63D4EDD79862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55DC1A-5F96-4C3A-BB67-A47A88CB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3F63A1-2FA6-496E-B1E3-B020EBF1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D17D-6D79-463A-890E-3A73117674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267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A3393-81F5-47A0-BBB4-CCF4E91A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95D16E-AD1C-4F9D-B632-7D4017C2A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88638D-7DE6-4E5F-9D4C-E2E5BCE04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F9F074-88E0-44DA-8EE8-E95B4306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CCEA-3722-42FB-B0E3-63D4EDD79862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C487A4-87FB-4323-B575-09112DB2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B91465-75D0-4045-8033-53DA2E44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D17D-6D79-463A-890E-3A73117674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588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A7434B-16E8-46C0-952F-13CD7C1B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31A5AA-BE31-4F03-AC0E-74D12E973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4C63E0-CD38-4FEE-A7E5-B187879DF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DCCEA-3722-42FB-B0E3-63D4EDD79862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D246F9-66CA-434C-8DB5-1D66BC915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A9B716-18B0-49BE-AAC5-FC28A8B46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D17D-6D79-463A-890E-3A73117674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375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5A298E3-93E7-4300-9284-A51B9ED49DC6}"/>
              </a:ext>
            </a:extLst>
          </p:cNvPr>
          <p:cNvSpPr/>
          <p:nvPr/>
        </p:nvSpPr>
        <p:spPr>
          <a:xfrm>
            <a:off x="1020932" y="745724"/>
            <a:ext cx="2618913" cy="1890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B9A84D3-1DAE-4FD2-AE1E-6BC9C54A5192}"/>
              </a:ext>
            </a:extLst>
          </p:cNvPr>
          <p:cNvSpPr txBox="1"/>
          <p:nvPr/>
        </p:nvSpPr>
        <p:spPr>
          <a:xfrm>
            <a:off x="1368641" y="1298795"/>
            <a:ext cx="73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Usuario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5F09EB-4BBF-491F-A711-5E777C478207}"/>
              </a:ext>
            </a:extLst>
          </p:cNvPr>
          <p:cNvSpPr txBox="1"/>
          <p:nvPr/>
        </p:nvSpPr>
        <p:spPr>
          <a:xfrm>
            <a:off x="1368641" y="1563951"/>
            <a:ext cx="73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Clave: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B9554E9-7BC6-4BAB-9941-594198280599}"/>
              </a:ext>
            </a:extLst>
          </p:cNvPr>
          <p:cNvSpPr/>
          <p:nvPr/>
        </p:nvSpPr>
        <p:spPr>
          <a:xfrm>
            <a:off x="1917577" y="1298795"/>
            <a:ext cx="736846" cy="22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C8D0548-9647-4009-9EA4-20D249A0EFDA}"/>
              </a:ext>
            </a:extLst>
          </p:cNvPr>
          <p:cNvSpPr/>
          <p:nvPr/>
        </p:nvSpPr>
        <p:spPr>
          <a:xfrm>
            <a:off x="1919053" y="1557728"/>
            <a:ext cx="736846" cy="22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57FDF3-79B7-497E-BFBB-7BA7F22F3FFC}"/>
              </a:ext>
            </a:extLst>
          </p:cNvPr>
          <p:cNvSpPr txBox="1"/>
          <p:nvPr/>
        </p:nvSpPr>
        <p:spPr>
          <a:xfrm>
            <a:off x="2512382" y="2240253"/>
            <a:ext cx="101205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200" dirty="0"/>
              <a:t>Registrarme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7E53301-7730-4F39-82DD-1DF651960805}"/>
              </a:ext>
            </a:extLst>
          </p:cNvPr>
          <p:cNvCxnSpPr/>
          <p:nvPr/>
        </p:nvCxnSpPr>
        <p:spPr>
          <a:xfrm>
            <a:off x="3639845" y="1083076"/>
            <a:ext cx="1633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9AFBF26-A9FB-46DE-84F1-61E892253B26}"/>
              </a:ext>
            </a:extLst>
          </p:cNvPr>
          <p:cNvSpPr/>
          <p:nvPr/>
        </p:nvSpPr>
        <p:spPr>
          <a:xfrm>
            <a:off x="5273336" y="745724"/>
            <a:ext cx="2547891" cy="1890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084D1D-1798-4767-857F-0D55E1AC48BE}"/>
              </a:ext>
            </a:extLst>
          </p:cNvPr>
          <p:cNvSpPr/>
          <p:nvPr/>
        </p:nvSpPr>
        <p:spPr>
          <a:xfrm>
            <a:off x="5368026" y="821179"/>
            <a:ext cx="541538" cy="41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CA46F82-E6B0-4529-BFF1-1D61FC09FF85}"/>
              </a:ext>
            </a:extLst>
          </p:cNvPr>
          <p:cNvCxnSpPr/>
          <p:nvPr/>
        </p:nvCxnSpPr>
        <p:spPr>
          <a:xfrm>
            <a:off x="5495278" y="949906"/>
            <a:ext cx="337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E8373F8-978A-49AA-90C3-629A79C366C3}"/>
              </a:ext>
            </a:extLst>
          </p:cNvPr>
          <p:cNvCxnSpPr/>
          <p:nvPr/>
        </p:nvCxnSpPr>
        <p:spPr>
          <a:xfrm>
            <a:off x="5495278" y="1029805"/>
            <a:ext cx="337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46B8C7D-AF0D-4C7C-A1D7-5C876F1996C5}"/>
              </a:ext>
            </a:extLst>
          </p:cNvPr>
          <p:cNvCxnSpPr/>
          <p:nvPr/>
        </p:nvCxnSpPr>
        <p:spPr>
          <a:xfrm>
            <a:off x="5495278" y="1165625"/>
            <a:ext cx="337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4C30400-9FED-4BBA-B524-4A644627DB51}"/>
              </a:ext>
            </a:extLst>
          </p:cNvPr>
          <p:cNvCxnSpPr/>
          <p:nvPr/>
        </p:nvCxnSpPr>
        <p:spPr>
          <a:xfrm>
            <a:off x="5505632" y="1104956"/>
            <a:ext cx="337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3F070D4-9152-4DC4-AE3A-2D35F51D9259}"/>
              </a:ext>
            </a:extLst>
          </p:cNvPr>
          <p:cNvSpPr/>
          <p:nvPr/>
        </p:nvSpPr>
        <p:spPr>
          <a:xfrm>
            <a:off x="5985031" y="1519560"/>
            <a:ext cx="1694158" cy="556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Comidas a Elegir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613EB7B-8011-48AD-BF24-94DE85AD4F47}"/>
              </a:ext>
            </a:extLst>
          </p:cNvPr>
          <p:cNvSpPr/>
          <p:nvPr/>
        </p:nvSpPr>
        <p:spPr>
          <a:xfrm>
            <a:off x="5976148" y="2176508"/>
            <a:ext cx="1694158" cy="377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Comidas realizadas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9CFD4D-6B1F-44DB-B9D4-30EB2DCB0354}"/>
              </a:ext>
            </a:extLst>
          </p:cNvPr>
          <p:cNvSpPr txBox="1"/>
          <p:nvPr/>
        </p:nvSpPr>
        <p:spPr>
          <a:xfrm>
            <a:off x="6067887" y="1017651"/>
            <a:ext cx="149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Menú Comidas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1A8AAFE-DF8F-41A2-B69E-CCC5D39B058A}"/>
              </a:ext>
            </a:extLst>
          </p:cNvPr>
          <p:cNvCxnSpPr/>
          <p:nvPr/>
        </p:nvCxnSpPr>
        <p:spPr>
          <a:xfrm>
            <a:off x="5335480" y="1325428"/>
            <a:ext cx="2343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40B4E36-DECD-4242-83C9-C7CD7DF271A4}"/>
              </a:ext>
            </a:extLst>
          </p:cNvPr>
          <p:cNvSpPr/>
          <p:nvPr/>
        </p:nvSpPr>
        <p:spPr>
          <a:xfrm>
            <a:off x="5359148" y="1469216"/>
            <a:ext cx="541538" cy="1074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82429AD-5F4C-4646-AE3E-B69710979C78}"/>
              </a:ext>
            </a:extLst>
          </p:cNvPr>
          <p:cNvSpPr txBox="1"/>
          <p:nvPr/>
        </p:nvSpPr>
        <p:spPr>
          <a:xfrm>
            <a:off x="5227464" y="1291667"/>
            <a:ext cx="2343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dirty="0"/>
              <a:t>Grafico de avance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49BF316-8EF0-404B-BC19-6FA522B92D08}"/>
              </a:ext>
            </a:extLst>
          </p:cNvPr>
          <p:cNvSpPr/>
          <p:nvPr/>
        </p:nvSpPr>
        <p:spPr>
          <a:xfrm>
            <a:off x="9198435" y="745724"/>
            <a:ext cx="2752078" cy="271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AC571148-9C67-44B1-8F36-C427269FC0E2}"/>
              </a:ext>
            </a:extLst>
          </p:cNvPr>
          <p:cNvCxnSpPr>
            <a:cxnSpLocks/>
            <a:stCxn id="13" idx="0"/>
            <a:endCxn id="31" idx="0"/>
          </p:cNvCxnSpPr>
          <p:nvPr/>
        </p:nvCxnSpPr>
        <p:spPr>
          <a:xfrm rot="5400000" flipH="1" flipV="1">
            <a:off x="8068907" y="-1684387"/>
            <a:ext cx="75455" cy="4935679"/>
          </a:xfrm>
          <a:prstGeom prst="bentConnector3">
            <a:avLst>
              <a:gd name="adj1" fmla="val 402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E6E536E-92E3-440D-B607-FAEE4F3CE532}"/>
              </a:ext>
            </a:extLst>
          </p:cNvPr>
          <p:cNvSpPr txBox="1"/>
          <p:nvPr/>
        </p:nvSpPr>
        <p:spPr>
          <a:xfrm>
            <a:off x="9251700" y="813457"/>
            <a:ext cx="233482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u="sng" dirty="0"/>
              <a:t>Mis datos:</a:t>
            </a:r>
          </a:p>
          <a:p>
            <a:r>
              <a:rPr lang="es-AR" sz="1100" dirty="0"/>
              <a:t>	Nombre</a:t>
            </a:r>
          </a:p>
          <a:p>
            <a:r>
              <a:rPr lang="es-AR" sz="1100" dirty="0"/>
              <a:t>	Peso</a:t>
            </a:r>
          </a:p>
          <a:p>
            <a:r>
              <a:rPr lang="es-AR" sz="1100" dirty="0"/>
              <a:t>	Altura</a:t>
            </a:r>
          </a:p>
          <a:p>
            <a:r>
              <a:rPr lang="es-AR" sz="1100" dirty="0"/>
              <a:t>	mail</a:t>
            </a:r>
          </a:p>
          <a:p>
            <a:r>
              <a:rPr lang="es-AR" sz="1100" dirty="0"/>
              <a:t>	Usuario </a:t>
            </a:r>
          </a:p>
          <a:p>
            <a:r>
              <a:rPr lang="es-AR" sz="1100" dirty="0"/>
              <a:t>	Contraseña</a:t>
            </a:r>
          </a:p>
          <a:p>
            <a:r>
              <a:rPr lang="es-AR" sz="1100" dirty="0"/>
              <a:t>	Cambio de Menú</a:t>
            </a:r>
          </a:p>
          <a:p>
            <a:r>
              <a:rPr lang="es-AR" sz="1100" u="sng" dirty="0"/>
              <a:t>Menú: </a:t>
            </a:r>
          </a:p>
          <a:p>
            <a:r>
              <a:rPr lang="es-AR" sz="1100" dirty="0"/>
              <a:t>	Vegetariano</a:t>
            </a:r>
          </a:p>
          <a:p>
            <a:r>
              <a:rPr lang="es-AR" sz="1100" dirty="0"/>
              <a:t>	Vegano</a:t>
            </a:r>
          </a:p>
          <a:p>
            <a:r>
              <a:rPr lang="es-AR" sz="1100" dirty="0"/>
              <a:t>	Variado con carne</a:t>
            </a:r>
            <a:endParaRPr lang="es-AR" sz="1100" u="sng" dirty="0"/>
          </a:p>
          <a:p>
            <a:r>
              <a:rPr lang="es-AR" sz="1100" u="sng" dirty="0"/>
              <a:t>Reportes:</a:t>
            </a:r>
          </a:p>
          <a:p>
            <a:r>
              <a:rPr lang="es-AR" sz="1100" dirty="0"/>
              <a:t>	Grafico de avance	Total de comidas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10A6EB0-E2FD-4BAD-865E-937F3CE3C4B5}"/>
              </a:ext>
            </a:extLst>
          </p:cNvPr>
          <p:cNvSpPr/>
          <p:nvPr/>
        </p:nvSpPr>
        <p:spPr>
          <a:xfrm>
            <a:off x="5989123" y="3588734"/>
            <a:ext cx="2752078" cy="2856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819E839-F2EB-4E3A-8BB4-12467DF275AD}"/>
              </a:ext>
            </a:extLst>
          </p:cNvPr>
          <p:cNvSpPr txBox="1"/>
          <p:nvPr/>
        </p:nvSpPr>
        <p:spPr>
          <a:xfrm>
            <a:off x="6156311" y="3738911"/>
            <a:ext cx="202708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/>
              <a:t>Comidas a Elegir</a:t>
            </a:r>
          </a:p>
          <a:p>
            <a:r>
              <a:rPr lang="es-AR" sz="1100" dirty="0"/>
              <a:t>	</a:t>
            </a: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5CB4D0B4-3028-4101-8D30-4FBCA27F9A36}"/>
              </a:ext>
            </a:extLst>
          </p:cNvPr>
          <p:cNvCxnSpPr>
            <a:cxnSpLocks/>
            <a:stCxn id="22" idx="3"/>
            <a:endCxn id="41" idx="3"/>
          </p:cNvCxnSpPr>
          <p:nvPr/>
        </p:nvCxnSpPr>
        <p:spPr>
          <a:xfrm>
            <a:off x="7679189" y="1797634"/>
            <a:ext cx="1062012" cy="3219327"/>
          </a:xfrm>
          <a:prstGeom prst="bentConnector3">
            <a:avLst>
              <a:gd name="adj1" fmla="val 121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7BC33F6-6969-4F6D-9600-0BA5A145D5C8}"/>
              </a:ext>
            </a:extLst>
          </p:cNvPr>
          <p:cNvSpPr/>
          <p:nvPr/>
        </p:nvSpPr>
        <p:spPr>
          <a:xfrm>
            <a:off x="6521783" y="3962049"/>
            <a:ext cx="1898339" cy="556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Desayuno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D63AB76-D949-406A-BEA4-98DEB764E056}"/>
              </a:ext>
            </a:extLst>
          </p:cNvPr>
          <p:cNvSpPr/>
          <p:nvPr/>
        </p:nvSpPr>
        <p:spPr>
          <a:xfrm>
            <a:off x="6521783" y="4576088"/>
            <a:ext cx="1898339" cy="556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Almuerzo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B0D0FE9C-E644-4883-B8E3-72CD93518070}"/>
              </a:ext>
            </a:extLst>
          </p:cNvPr>
          <p:cNvSpPr/>
          <p:nvPr/>
        </p:nvSpPr>
        <p:spPr>
          <a:xfrm>
            <a:off x="6521783" y="5190127"/>
            <a:ext cx="1908694" cy="556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Merienda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82A20BB4-B74D-4ECC-B4F0-D195FCB81B61}"/>
              </a:ext>
            </a:extLst>
          </p:cNvPr>
          <p:cNvSpPr/>
          <p:nvPr/>
        </p:nvSpPr>
        <p:spPr>
          <a:xfrm>
            <a:off x="6521783" y="5813044"/>
            <a:ext cx="1919052" cy="556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Cena</a:t>
            </a:r>
          </a:p>
        </p:txBody>
      </p: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47596109-9413-41CB-8D11-A2F781B80771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8420122" y="4236492"/>
            <a:ext cx="853739" cy="3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B95FD5BA-357D-4788-9C6E-AC0EF924352D}"/>
              </a:ext>
            </a:extLst>
          </p:cNvPr>
          <p:cNvSpPr/>
          <p:nvPr/>
        </p:nvSpPr>
        <p:spPr>
          <a:xfrm>
            <a:off x="9251700" y="3629089"/>
            <a:ext cx="2752078" cy="271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6EB083F-4705-4B26-A888-546A6A113CC3}"/>
              </a:ext>
            </a:extLst>
          </p:cNvPr>
          <p:cNvSpPr txBox="1"/>
          <p:nvPr/>
        </p:nvSpPr>
        <p:spPr>
          <a:xfrm>
            <a:off x="9405572" y="3761271"/>
            <a:ext cx="202708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/>
              <a:t>Desayuno:</a:t>
            </a:r>
          </a:p>
          <a:p>
            <a:r>
              <a:rPr lang="es-AR" sz="1100" dirty="0"/>
              <a:t>	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D93930C-CFF2-4378-A8B4-8C9FC5F89F47}"/>
              </a:ext>
            </a:extLst>
          </p:cNvPr>
          <p:cNvSpPr txBox="1"/>
          <p:nvPr/>
        </p:nvSpPr>
        <p:spPr>
          <a:xfrm>
            <a:off x="9802109" y="4077619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AR" sz="1100" dirty="0"/>
              <a:t>1 – Té</a:t>
            </a:r>
          </a:p>
          <a:p>
            <a:r>
              <a:rPr lang="es-AR" sz="1100" dirty="0"/>
              <a:t>2 – 3 Tostadas</a:t>
            </a:r>
          </a:p>
          <a:p>
            <a:r>
              <a:rPr lang="es-AR" sz="1100" dirty="0"/>
              <a:t>3 – Mermeladas	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DDBCA33-65E3-4DA7-981E-6DFE2EA68207}"/>
              </a:ext>
            </a:extLst>
          </p:cNvPr>
          <p:cNvSpPr txBox="1"/>
          <p:nvPr/>
        </p:nvSpPr>
        <p:spPr>
          <a:xfrm>
            <a:off x="9802110" y="4747514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100"/>
            </a:lvl1pPr>
          </a:lstStyle>
          <a:p>
            <a:r>
              <a:rPr lang="es-AR" dirty="0"/>
              <a:t>1 – Café con Leche</a:t>
            </a:r>
          </a:p>
          <a:p>
            <a:r>
              <a:rPr lang="es-AR" dirty="0"/>
              <a:t>2 – 3 Tostadas</a:t>
            </a:r>
          </a:p>
          <a:p>
            <a:r>
              <a:rPr lang="es-AR" dirty="0"/>
              <a:t>3 – Mermeladas</a:t>
            </a:r>
          </a:p>
        </p:txBody>
      </p:sp>
      <p:sp>
        <p:nvSpPr>
          <p:cNvPr id="72" name="Estrella: 5 puntas 71">
            <a:extLst>
              <a:ext uri="{FF2B5EF4-FFF2-40B4-BE49-F238E27FC236}">
                <a16:creationId xmlns:a16="http://schemas.microsoft.com/office/drawing/2014/main" id="{39927299-3D20-4C1B-8C6D-499EF424E00F}"/>
              </a:ext>
            </a:extLst>
          </p:cNvPr>
          <p:cNvSpPr/>
          <p:nvPr/>
        </p:nvSpPr>
        <p:spPr>
          <a:xfrm>
            <a:off x="11586527" y="4377701"/>
            <a:ext cx="177555" cy="1856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Estrella: 5 puntas 72">
            <a:extLst>
              <a:ext uri="{FF2B5EF4-FFF2-40B4-BE49-F238E27FC236}">
                <a16:creationId xmlns:a16="http://schemas.microsoft.com/office/drawing/2014/main" id="{F2BC7706-1F33-40E2-A18F-56E6EA0D7199}"/>
              </a:ext>
            </a:extLst>
          </p:cNvPr>
          <p:cNvSpPr/>
          <p:nvPr/>
        </p:nvSpPr>
        <p:spPr>
          <a:xfrm>
            <a:off x="11596884" y="4991745"/>
            <a:ext cx="177555" cy="185671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14C29E28-C903-4602-BE31-54600B5141AC}"/>
              </a:ext>
            </a:extLst>
          </p:cNvPr>
          <p:cNvSpPr/>
          <p:nvPr/>
        </p:nvSpPr>
        <p:spPr>
          <a:xfrm>
            <a:off x="10419112" y="402656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F41BDF3-B02A-4703-BAA2-BB4206A574DD}"/>
              </a:ext>
            </a:extLst>
          </p:cNvPr>
          <p:cNvSpPr txBox="1"/>
          <p:nvPr/>
        </p:nvSpPr>
        <p:spPr>
          <a:xfrm>
            <a:off x="9792585" y="5461889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100"/>
            </a:lvl1pPr>
          </a:lstStyle>
          <a:p>
            <a:r>
              <a:rPr lang="es-AR" dirty="0"/>
              <a:t>1 – Yogurt</a:t>
            </a:r>
          </a:p>
          <a:p>
            <a:r>
              <a:rPr lang="es-AR" dirty="0"/>
              <a:t>2 – 1 Manzana</a:t>
            </a:r>
          </a:p>
          <a:p>
            <a:r>
              <a:rPr lang="es-AR" dirty="0"/>
              <a:t>3 – Infu a selección</a:t>
            </a:r>
          </a:p>
        </p:txBody>
      </p:sp>
      <p:sp>
        <p:nvSpPr>
          <p:cNvPr id="76" name="Estrella: 5 puntas 75">
            <a:extLst>
              <a:ext uri="{FF2B5EF4-FFF2-40B4-BE49-F238E27FC236}">
                <a16:creationId xmlns:a16="http://schemas.microsoft.com/office/drawing/2014/main" id="{BE6731EC-162D-4558-BC35-6EB37E3D7FD0}"/>
              </a:ext>
            </a:extLst>
          </p:cNvPr>
          <p:cNvSpPr/>
          <p:nvPr/>
        </p:nvSpPr>
        <p:spPr>
          <a:xfrm>
            <a:off x="11587359" y="5706120"/>
            <a:ext cx="177555" cy="185671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B9E15DB-8C01-45C0-B76C-D12B7672D09E}"/>
              </a:ext>
            </a:extLst>
          </p:cNvPr>
          <p:cNvSpPr/>
          <p:nvPr/>
        </p:nvSpPr>
        <p:spPr>
          <a:xfrm>
            <a:off x="3063776" y="3629089"/>
            <a:ext cx="2752078" cy="2856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1E896EAE-999E-4C46-94E0-2D49E7AA94CB}"/>
              </a:ext>
            </a:extLst>
          </p:cNvPr>
          <p:cNvSpPr txBox="1"/>
          <p:nvPr/>
        </p:nvSpPr>
        <p:spPr>
          <a:xfrm>
            <a:off x="3199899" y="3710604"/>
            <a:ext cx="2027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>
                <a:solidFill>
                  <a:schemeClr val="tx1"/>
                </a:solidFill>
              </a:rPr>
              <a:t>Comidas realizadas</a:t>
            </a:r>
            <a:r>
              <a:rPr lang="es-AR" sz="1100" dirty="0"/>
              <a:t>	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5DE1B73D-6A89-4685-BBFB-19089E9F506C}"/>
              </a:ext>
            </a:extLst>
          </p:cNvPr>
          <p:cNvSpPr/>
          <p:nvPr/>
        </p:nvSpPr>
        <p:spPr>
          <a:xfrm>
            <a:off x="3596436" y="4002404"/>
            <a:ext cx="1898339" cy="556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Desayuno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E8D0A64-43E3-4D07-84D4-DC1A3C890082}"/>
              </a:ext>
            </a:extLst>
          </p:cNvPr>
          <p:cNvSpPr/>
          <p:nvPr/>
        </p:nvSpPr>
        <p:spPr>
          <a:xfrm>
            <a:off x="3596436" y="4616443"/>
            <a:ext cx="1898339" cy="556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Almuerzo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97E1F8EF-F523-40A8-8115-2F7D4B777E4D}"/>
              </a:ext>
            </a:extLst>
          </p:cNvPr>
          <p:cNvSpPr/>
          <p:nvPr/>
        </p:nvSpPr>
        <p:spPr>
          <a:xfrm>
            <a:off x="3596436" y="5230482"/>
            <a:ext cx="1908694" cy="556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Merienda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13C07AB7-0DE7-4AF5-A6BF-3DEFB8C2C697}"/>
              </a:ext>
            </a:extLst>
          </p:cNvPr>
          <p:cNvSpPr/>
          <p:nvPr/>
        </p:nvSpPr>
        <p:spPr>
          <a:xfrm>
            <a:off x="3596436" y="5853399"/>
            <a:ext cx="1919052" cy="556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Cena</a:t>
            </a:r>
          </a:p>
        </p:txBody>
      </p: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070B509D-312D-4B86-B1F9-BCFC2288ED87}"/>
              </a:ext>
            </a:extLst>
          </p:cNvPr>
          <p:cNvCxnSpPr>
            <a:stCxn id="23" idx="2"/>
            <a:endCxn id="78" idx="0"/>
          </p:cNvCxnSpPr>
          <p:nvPr/>
        </p:nvCxnSpPr>
        <p:spPr>
          <a:xfrm rot="5400000">
            <a:off x="5093790" y="1899652"/>
            <a:ext cx="1075462" cy="2383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>
            <a:extLst>
              <a:ext uri="{FF2B5EF4-FFF2-40B4-BE49-F238E27FC236}">
                <a16:creationId xmlns:a16="http://schemas.microsoft.com/office/drawing/2014/main" id="{F722B21F-3584-4302-9F4B-C7574B899ED1}"/>
              </a:ext>
            </a:extLst>
          </p:cNvPr>
          <p:cNvSpPr/>
          <p:nvPr/>
        </p:nvSpPr>
        <p:spPr>
          <a:xfrm>
            <a:off x="188314" y="3634842"/>
            <a:ext cx="2752078" cy="2856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3BF147EA-F83C-4B2E-9E60-E5F5BD9C0D56}"/>
              </a:ext>
            </a:extLst>
          </p:cNvPr>
          <p:cNvSpPr txBox="1"/>
          <p:nvPr/>
        </p:nvSpPr>
        <p:spPr>
          <a:xfrm>
            <a:off x="324437" y="3716357"/>
            <a:ext cx="250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>
                <a:solidFill>
                  <a:schemeClr val="tx1"/>
                </a:solidFill>
              </a:rPr>
              <a:t>Registrarme</a:t>
            </a:r>
            <a:r>
              <a:rPr lang="es-AR" sz="1100" dirty="0"/>
              <a:t>	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751C144-4D1E-4FFA-BA3C-F877E21F4079}"/>
              </a:ext>
            </a:extLst>
          </p:cNvPr>
          <p:cNvSpPr txBox="1"/>
          <p:nvPr/>
        </p:nvSpPr>
        <p:spPr>
          <a:xfrm>
            <a:off x="390924" y="4170284"/>
            <a:ext cx="73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Nombre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763093CD-1B37-45D3-B79A-E9F4C6693DAD}"/>
              </a:ext>
            </a:extLst>
          </p:cNvPr>
          <p:cNvSpPr txBox="1"/>
          <p:nvPr/>
        </p:nvSpPr>
        <p:spPr>
          <a:xfrm>
            <a:off x="387620" y="4416505"/>
            <a:ext cx="73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Apellido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79347644-7E85-47F4-B6CB-D4488B1205B6}"/>
              </a:ext>
            </a:extLst>
          </p:cNvPr>
          <p:cNvSpPr txBox="1"/>
          <p:nvPr/>
        </p:nvSpPr>
        <p:spPr>
          <a:xfrm>
            <a:off x="376121" y="4663792"/>
            <a:ext cx="73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Usuario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DC9131FD-40F5-43BB-A6F6-0318AEA9CF1B}"/>
              </a:ext>
            </a:extLst>
          </p:cNvPr>
          <p:cNvSpPr txBox="1"/>
          <p:nvPr/>
        </p:nvSpPr>
        <p:spPr>
          <a:xfrm>
            <a:off x="362174" y="4917912"/>
            <a:ext cx="772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Peso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48C03414-1B6F-4A8E-B7F7-63E3C80F32F6}"/>
              </a:ext>
            </a:extLst>
          </p:cNvPr>
          <p:cNvSpPr txBox="1"/>
          <p:nvPr/>
        </p:nvSpPr>
        <p:spPr>
          <a:xfrm>
            <a:off x="376122" y="5164133"/>
            <a:ext cx="772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Altura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6382C8F1-6E70-435D-B6BC-F0A3439E487F}"/>
              </a:ext>
            </a:extLst>
          </p:cNvPr>
          <p:cNvSpPr/>
          <p:nvPr/>
        </p:nvSpPr>
        <p:spPr>
          <a:xfrm>
            <a:off x="1359681" y="4917912"/>
            <a:ext cx="1497064" cy="200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4A6358E2-E194-46EB-92F4-AC5C9FA17FCF}"/>
              </a:ext>
            </a:extLst>
          </p:cNvPr>
          <p:cNvSpPr/>
          <p:nvPr/>
        </p:nvSpPr>
        <p:spPr>
          <a:xfrm>
            <a:off x="1361157" y="5176845"/>
            <a:ext cx="1497064" cy="200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98ADF3-0E79-4777-AE32-9B67917B51CE}"/>
              </a:ext>
            </a:extLst>
          </p:cNvPr>
          <p:cNvSpPr txBox="1"/>
          <p:nvPr/>
        </p:nvSpPr>
        <p:spPr>
          <a:xfrm>
            <a:off x="381875" y="5411420"/>
            <a:ext cx="772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Mail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18A61DF-BAC3-4B30-B4DF-5F61ABC5A595}"/>
              </a:ext>
            </a:extLst>
          </p:cNvPr>
          <p:cNvSpPr/>
          <p:nvPr/>
        </p:nvSpPr>
        <p:spPr>
          <a:xfrm>
            <a:off x="1366910" y="5424132"/>
            <a:ext cx="1497064" cy="200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1C929E41-CD99-412D-80BF-BA272AE7D2F9}"/>
              </a:ext>
            </a:extLst>
          </p:cNvPr>
          <p:cNvSpPr/>
          <p:nvPr/>
        </p:nvSpPr>
        <p:spPr>
          <a:xfrm>
            <a:off x="1365434" y="4155920"/>
            <a:ext cx="1497064" cy="200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F47F8CCB-6141-4993-9DE3-66AA35A9174E}"/>
              </a:ext>
            </a:extLst>
          </p:cNvPr>
          <p:cNvSpPr/>
          <p:nvPr/>
        </p:nvSpPr>
        <p:spPr>
          <a:xfrm>
            <a:off x="1366910" y="4414853"/>
            <a:ext cx="1497064" cy="200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3E056AF3-3DA1-484F-A29D-B65EDE1E898A}"/>
              </a:ext>
            </a:extLst>
          </p:cNvPr>
          <p:cNvSpPr/>
          <p:nvPr/>
        </p:nvSpPr>
        <p:spPr>
          <a:xfrm>
            <a:off x="1372663" y="4662140"/>
            <a:ext cx="1497064" cy="200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208D5DB1-9C65-4CFF-8EF0-17B1551C3518}"/>
              </a:ext>
            </a:extLst>
          </p:cNvPr>
          <p:cNvSpPr txBox="1"/>
          <p:nvPr/>
        </p:nvSpPr>
        <p:spPr>
          <a:xfrm>
            <a:off x="387628" y="5658709"/>
            <a:ext cx="772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Menú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4846EA4E-FBB9-4809-9B7B-4F58452A7EBB}"/>
              </a:ext>
            </a:extLst>
          </p:cNvPr>
          <p:cNvSpPr/>
          <p:nvPr/>
        </p:nvSpPr>
        <p:spPr>
          <a:xfrm>
            <a:off x="1372663" y="5671421"/>
            <a:ext cx="1497064" cy="200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Botón de acción: ir hacia atrás o anterior 1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148E038-E3F6-4AE5-A40D-0CE7B4120D9D}"/>
              </a:ext>
            </a:extLst>
          </p:cNvPr>
          <p:cNvSpPr/>
          <p:nvPr/>
        </p:nvSpPr>
        <p:spPr>
          <a:xfrm rot="5400000">
            <a:off x="2711438" y="5703062"/>
            <a:ext cx="138701" cy="144822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F4733DF9-41D8-42DD-B756-A708B4D83B90}"/>
              </a:ext>
            </a:extLst>
          </p:cNvPr>
          <p:cNvSpPr txBox="1"/>
          <p:nvPr/>
        </p:nvSpPr>
        <p:spPr>
          <a:xfrm>
            <a:off x="388052" y="5927196"/>
            <a:ext cx="851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Contraseña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1DE695EF-2130-4BD9-8C5B-612C85FB9497}"/>
              </a:ext>
            </a:extLst>
          </p:cNvPr>
          <p:cNvSpPr/>
          <p:nvPr/>
        </p:nvSpPr>
        <p:spPr>
          <a:xfrm>
            <a:off x="1362562" y="5912832"/>
            <a:ext cx="1497064" cy="200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BBB532F6-DFE9-4E58-A96E-38406C34287F}"/>
              </a:ext>
            </a:extLst>
          </p:cNvPr>
          <p:cNvSpPr txBox="1"/>
          <p:nvPr/>
        </p:nvSpPr>
        <p:spPr>
          <a:xfrm>
            <a:off x="1587260" y="6173417"/>
            <a:ext cx="120122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200" dirty="0"/>
              <a:t>Generar Alta</a:t>
            </a:r>
          </a:p>
        </p:txBody>
      </p: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D79B148D-4F57-4DCE-9C8A-2EBDA41498DE}"/>
              </a:ext>
            </a:extLst>
          </p:cNvPr>
          <p:cNvCxnSpPr>
            <a:cxnSpLocks/>
            <a:stCxn id="9" idx="2"/>
            <a:endCxn id="88" idx="0"/>
          </p:cNvCxnSpPr>
          <p:nvPr/>
        </p:nvCxnSpPr>
        <p:spPr>
          <a:xfrm rot="5400000">
            <a:off x="1732586" y="2349019"/>
            <a:ext cx="1117590" cy="145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2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4D2D6D4-1BD0-4B07-8D97-38DBEAB72A1C}"/>
              </a:ext>
            </a:extLst>
          </p:cNvPr>
          <p:cNvSpPr/>
          <p:nvPr/>
        </p:nvSpPr>
        <p:spPr>
          <a:xfrm>
            <a:off x="298876" y="295118"/>
            <a:ext cx="2752078" cy="2856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681737-410F-495B-8378-D2E782E0FADD}"/>
              </a:ext>
            </a:extLst>
          </p:cNvPr>
          <p:cNvSpPr txBox="1"/>
          <p:nvPr/>
        </p:nvSpPr>
        <p:spPr>
          <a:xfrm>
            <a:off x="434999" y="376633"/>
            <a:ext cx="202708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/>
              <a:t>Comidas a Elegir</a:t>
            </a:r>
          </a:p>
          <a:p>
            <a:r>
              <a:rPr lang="es-AR" sz="1100" dirty="0"/>
              <a:t>	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CED0D1-5FCF-45BD-969A-6B7A496D2BAD}"/>
              </a:ext>
            </a:extLst>
          </p:cNvPr>
          <p:cNvSpPr/>
          <p:nvPr/>
        </p:nvSpPr>
        <p:spPr>
          <a:xfrm>
            <a:off x="831536" y="668433"/>
            <a:ext cx="1898339" cy="556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Desayuno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FF7720-D544-4E99-88AF-76987A687DCE}"/>
              </a:ext>
            </a:extLst>
          </p:cNvPr>
          <p:cNvSpPr/>
          <p:nvPr/>
        </p:nvSpPr>
        <p:spPr>
          <a:xfrm>
            <a:off x="831536" y="1282472"/>
            <a:ext cx="1898339" cy="556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Almuerzo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9B9D4C1-8C61-4550-A47E-42E0B3ED44A6}"/>
              </a:ext>
            </a:extLst>
          </p:cNvPr>
          <p:cNvSpPr/>
          <p:nvPr/>
        </p:nvSpPr>
        <p:spPr>
          <a:xfrm>
            <a:off x="831536" y="1896511"/>
            <a:ext cx="1908694" cy="556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Merienda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1761141-B8C4-4044-885B-96934E2BF3BF}"/>
              </a:ext>
            </a:extLst>
          </p:cNvPr>
          <p:cNvSpPr/>
          <p:nvPr/>
        </p:nvSpPr>
        <p:spPr>
          <a:xfrm>
            <a:off x="831536" y="2519428"/>
            <a:ext cx="1919052" cy="556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Cena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6A9A31-F8CE-45A6-A17F-ADBFD2DE8597}"/>
              </a:ext>
            </a:extLst>
          </p:cNvPr>
          <p:cNvSpPr/>
          <p:nvPr/>
        </p:nvSpPr>
        <p:spPr>
          <a:xfrm>
            <a:off x="9141046" y="434012"/>
            <a:ext cx="2752078" cy="271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9CF932-B619-4CC9-B017-A3122D7AD883}"/>
              </a:ext>
            </a:extLst>
          </p:cNvPr>
          <p:cNvSpPr txBox="1"/>
          <p:nvPr/>
        </p:nvSpPr>
        <p:spPr>
          <a:xfrm>
            <a:off x="9223897" y="600738"/>
            <a:ext cx="202708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/>
              <a:t>Desayuno:</a:t>
            </a:r>
          </a:p>
          <a:p>
            <a:r>
              <a:rPr lang="es-AR" sz="1100" dirty="0"/>
              <a:t>	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77E6F7-7D03-4EBC-8E0E-113D4AB7235C}"/>
              </a:ext>
            </a:extLst>
          </p:cNvPr>
          <p:cNvSpPr txBox="1"/>
          <p:nvPr/>
        </p:nvSpPr>
        <p:spPr>
          <a:xfrm>
            <a:off x="9620434" y="917086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AR" sz="1100" dirty="0"/>
              <a:t>1 – Té</a:t>
            </a:r>
          </a:p>
          <a:p>
            <a:r>
              <a:rPr lang="es-AR" sz="1100" dirty="0"/>
              <a:t>2 – 3 Tostadas</a:t>
            </a:r>
          </a:p>
          <a:p>
            <a:r>
              <a:rPr lang="es-AR" sz="1100" dirty="0"/>
              <a:t>3 – Mermeladas	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EF02E01-5DC4-4271-B126-BF6A30EF45D4}"/>
              </a:ext>
            </a:extLst>
          </p:cNvPr>
          <p:cNvSpPr txBox="1"/>
          <p:nvPr/>
        </p:nvSpPr>
        <p:spPr>
          <a:xfrm>
            <a:off x="9620435" y="1586981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100"/>
            </a:lvl1pPr>
          </a:lstStyle>
          <a:p>
            <a:r>
              <a:rPr lang="es-AR" dirty="0"/>
              <a:t>1 – Café con Leche</a:t>
            </a:r>
          </a:p>
          <a:p>
            <a:r>
              <a:rPr lang="es-AR" dirty="0"/>
              <a:t>2 – 3 Tostadas</a:t>
            </a:r>
          </a:p>
          <a:p>
            <a:r>
              <a:rPr lang="es-AR" dirty="0"/>
              <a:t>3 – Mermeladas</a:t>
            </a:r>
          </a:p>
        </p:txBody>
      </p:sp>
      <p:sp>
        <p:nvSpPr>
          <p:cNvPr id="14" name="Estrella: 5 puntas 13">
            <a:extLst>
              <a:ext uri="{FF2B5EF4-FFF2-40B4-BE49-F238E27FC236}">
                <a16:creationId xmlns:a16="http://schemas.microsoft.com/office/drawing/2014/main" id="{54EE4D51-B3CC-458A-8042-B9710FBEE7E2}"/>
              </a:ext>
            </a:extLst>
          </p:cNvPr>
          <p:cNvSpPr/>
          <p:nvPr/>
        </p:nvSpPr>
        <p:spPr>
          <a:xfrm>
            <a:off x="11404852" y="1217168"/>
            <a:ext cx="177555" cy="1856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Estrella: 5 puntas 14">
            <a:extLst>
              <a:ext uri="{FF2B5EF4-FFF2-40B4-BE49-F238E27FC236}">
                <a16:creationId xmlns:a16="http://schemas.microsoft.com/office/drawing/2014/main" id="{14E48AEF-8AF9-4E0A-9EA3-5DC307CC7D30}"/>
              </a:ext>
            </a:extLst>
          </p:cNvPr>
          <p:cNvSpPr/>
          <p:nvPr/>
        </p:nvSpPr>
        <p:spPr>
          <a:xfrm>
            <a:off x="11415209" y="1831212"/>
            <a:ext cx="177555" cy="185671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6F13E65-6CD9-45E5-AAA8-89A70F7AB0A1}"/>
              </a:ext>
            </a:extLst>
          </p:cNvPr>
          <p:cNvSpPr/>
          <p:nvPr/>
        </p:nvSpPr>
        <p:spPr>
          <a:xfrm>
            <a:off x="10237437" y="86603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917E1A-048A-4CD1-B304-FD224C0ADCA9}"/>
              </a:ext>
            </a:extLst>
          </p:cNvPr>
          <p:cNvSpPr txBox="1"/>
          <p:nvPr/>
        </p:nvSpPr>
        <p:spPr>
          <a:xfrm>
            <a:off x="9610910" y="2301356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100"/>
            </a:lvl1pPr>
          </a:lstStyle>
          <a:p>
            <a:r>
              <a:rPr lang="es-AR" dirty="0"/>
              <a:t>1 – Yogurt</a:t>
            </a:r>
          </a:p>
          <a:p>
            <a:r>
              <a:rPr lang="es-AR" dirty="0"/>
              <a:t>2 – 1 Manzana</a:t>
            </a:r>
          </a:p>
          <a:p>
            <a:r>
              <a:rPr lang="es-AR" dirty="0"/>
              <a:t>3 – Infu a selección</a:t>
            </a:r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258CB804-F373-45C5-9092-5D14651B74C8}"/>
              </a:ext>
            </a:extLst>
          </p:cNvPr>
          <p:cNvSpPr/>
          <p:nvPr/>
        </p:nvSpPr>
        <p:spPr>
          <a:xfrm>
            <a:off x="11405684" y="2545587"/>
            <a:ext cx="177555" cy="185671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02B64E1-A869-4B37-8506-43D6DD300B9A}"/>
              </a:ext>
            </a:extLst>
          </p:cNvPr>
          <p:cNvSpPr/>
          <p:nvPr/>
        </p:nvSpPr>
        <p:spPr>
          <a:xfrm>
            <a:off x="6183303" y="1282472"/>
            <a:ext cx="2752078" cy="271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34388B4-A7C3-45B9-9631-883CE5788B55}"/>
              </a:ext>
            </a:extLst>
          </p:cNvPr>
          <p:cNvSpPr txBox="1"/>
          <p:nvPr/>
        </p:nvSpPr>
        <p:spPr>
          <a:xfrm>
            <a:off x="6266154" y="1449198"/>
            <a:ext cx="202708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/>
              <a:t>Almuerzo:</a:t>
            </a:r>
          </a:p>
          <a:p>
            <a:r>
              <a:rPr lang="es-AR" sz="1100" dirty="0"/>
              <a:t>	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B6BA78F-D31C-42DC-A4C5-162A38906FBC}"/>
              </a:ext>
            </a:extLst>
          </p:cNvPr>
          <p:cNvSpPr txBox="1"/>
          <p:nvPr/>
        </p:nvSpPr>
        <p:spPr>
          <a:xfrm>
            <a:off x="6662691" y="1765546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AR" sz="1100" dirty="0"/>
              <a:t>1 – Churrasco</a:t>
            </a:r>
          </a:p>
          <a:p>
            <a:r>
              <a:rPr lang="es-AR" sz="1100" dirty="0"/>
              <a:t>2 – 1 rodaja de pan</a:t>
            </a:r>
          </a:p>
          <a:p>
            <a:r>
              <a:rPr lang="es-AR" sz="1100" dirty="0"/>
              <a:t>3 – Ensalada (LyT)	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D6A18BD-DA2B-4942-8511-A7D913BCAAB3}"/>
              </a:ext>
            </a:extLst>
          </p:cNvPr>
          <p:cNvSpPr txBox="1"/>
          <p:nvPr/>
        </p:nvSpPr>
        <p:spPr>
          <a:xfrm>
            <a:off x="6662692" y="2435441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100"/>
            </a:lvl1pPr>
          </a:lstStyle>
          <a:p>
            <a:r>
              <a:rPr lang="es-AR" dirty="0"/>
              <a:t>1 – Pechuga de Pollo</a:t>
            </a:r>
          </a:p>
          <a:p>
            <a:r>
              <a:rPr lang="es-AR" dirty="0"/>
              <a:t>2 – 1 rodaja de pan</a:t>
            </a:r>
          </a:p>
          <a:p>
            <a:r>
              <a:rPr lang="es-AR" dirty="0"/>
              <a:t>3 – Ensalada (LyT)</a:t>
            </a:r>
          </a:p>
        </p:txBody>
      </p: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3F98A23F-1CAE-46F4-BB64-E9A0D3399C35}"/>
              </a:ext>
            </a:extLst>
          </p:cNvPr>
          <p:cNvSpPr/>
          <p:nvPr/>
        </p:nvSpPr>
        <p:spPr>
          <a:xfrm>
            <a:off x="8447941" y="2778764"/>
            <a:ext cx="177555" cy="1856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Estrella: 5 puntas 23">
            <a:extLst>
              <a:ext uri="{FF2B5EF4-FFF2-40B4-BE49-F238E27FC236}">
                <a16:creationId xmlns:a16="http://schemas.microsoft.com/office/drawing/2014/main" id="{B8ECC755-C9E5-4D2E-8FC7-070F468536EE}"/>
              </a:ext>
            </a:extLst>
          </p:cNvPr>
          <p:cNvSpPr/>
          <p:nvPr/>
        </p:nvSpPr>
        <p:spPr>
          <a:xfrm>
            <a:off x="8447941" y="2122069"/>
            <a:ext cx="177555" cy="185671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CBE27E0-50CD-435C-8C7C-76B7CBDCA4E4}"/>
              </a:ext>
            </a:extLst>
          </p:cNvPr>
          <p:cNvSpPr/>
          <p:nvPr/>
        </p:nvSpPr>
        <p:spPr>
          <a:xfrm>
            <a:off x="7279694" y="171449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719C45A-1CD4-42AC-A0DC-E6DD87FECC81}"/>
              </a:ext>
            </a:extLst>
          </p:cNvPr>
          <p:cNvSpPr txBox="1"/>
          <p:nvPr/>
        </p:nvSpPr>
        <p:spPr>
          <a:xfrm>
            <a:off x="6653167" y="3149816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100"/>
            </a:lvl1pPr>
          </a:lstStyle>
          <a:p>
            <a:r>
              <a:rPr lang="es-AR" dirty="0"/>
              <a:t>1 – 2 Milanesa de Soja</a:t>
            </a:r>
          </a:p>
          <a:p>
            <a:r>
              <a:rPr lang="es-AR" dirty="0"/>
              <a:t>2 – 1 rodaja de pan</a:t>
            </a:r>
          </a:p>
          <a:p>
            <a:r>
              <a:rPr lang="es-AR" dirty="0"/>
              <a:t>3 – Ensalada (LyT)</a:t>
            </a:r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9518FA59-E63D-487D-B3EA-90277921E59E}"/>
              </a:ext>
            </a:extLst>
          </p:cNvPr>
          <p:cNvSpPr/>
          <p:nvPr/>
        </p:nvSpPr>
        <p:spPr>
          <a:xfrm>
            <a:off x="8447941" y="3394047"/>
            <a:ext cx="177555" cy="185671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9574629-5775-4F85-977C-B9B744D4E8ED}"/>
              </a:ext>
            </a:extLst>
          </p:cNvPr>
          <p:cNvSpPr/>
          <p:nvPr/>
        </p:nvSpPr>
        <p:spPr>
          <a:xfrm>
            <a:off x="3343922" y="2531854"/>
            <a:ext cx="2752078" cy="271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64E7EDC-8984-49D7-B6E0-545BA76DE6C4}"/>
              </a:ext>
            </a:extLst>
          </p:cNvPr>
          <p:cNvSpPr txBox="1"/>
          <p:nvPr/>
        </p:nvSpPr>
        <p:spPr>
          <a:xfrm>
            <a:off x="3426773" y="2750342"/>
            <a:ext cx="202708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/>
              <a:t>Merienda:</a:t>
            </a:r>
          </a:p>
          <a:p>
            <a:r>
              <a:rPr lang="es-AR" sz="1100" dirty="0"/>
              <a:t>	</a:t>
            </a: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B733BD12-8120-4285-A375-761E33A96B80}"/>
              </a:ext>
            </a:extLst>
          </p:cNvPr>
          <p:cNvCxnSpPr>
            <a:stCxn id="8" idx="3"/>
            <a:endCxn id="28" idx="0"/>
          </p:cNvCxnSpPr>
          <p:nvPr/>
        </p:nvCxnSpPr>
        <p:spPr>
          <a:xfrm>
            <a:off x="2740230" y="2174585"/>
            <a:ext cx="1979731" cy="357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90DAA457-6586-419B-9B0A-D5F7D8344C7B}"/>
              </a:ext>
            </a:extLst>
          </p:cNvPr>
          <p:cNvCxnSpPr>
            <a:stCxn id="6" idx="3"/>
            <a:endCxn id="10" idx="0"/>
          </p:cNvCxnSpPr>
          <p:nvPr/>
        </p:nvCxnSpPr>
        <p:spPr>
          <a:xfrm flipV="1">
            <a:off x="2729875" y="434012"/>
            <a:ext cx="7787210" cy="512495"/>
          </a:xfrm>
          <a:prstGeom prst="bentConnector4">
            <a:avLst>
              <a:gd name="adj1" fmla="val 10037"/>
              <a:gd name="adj2" fmla="val 144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19530E7B-60BD-46A5-9DC0-D7F8B7824672}"/>
              </a:ext>
            </a:extLst>
          </p:cNvPr>
          <p:cNvCxnSpPr>
            <a:stCxn id="7" idx="3"/>
            <a:endCxn id="19" idx="0"/>
          </p:cNvCxnSpPr>
          <p:nvPr/>
        </p:nvCxnSpPr>
        <p:spPr>
          <a:xfrm flipV="1">
            <a:off x="2729875" y="1282472"/>
            <a:ext cx="4829467" cy="278074"/>
          </a:xfrm>
          <a:prstGeom prst="bentConnector4">
            <a:avLst>
              <a:gd name="adj1" fmla="val 27291"/>
              <a:gd name="adj2" fmla="val 182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1B17ED3-698F-4A2D-966F-5714EE30DBE3}"/>
              </a:ext>
            </a:extLst>
          </p:cNvPr>
          <p:cNvSpPr/>
          <p:nvPr/>
        </p:nvSpPr>
        <p:spPr>
          <a:xfrm>
            <a:off x="412057" y="3666854"/>
            <a:ext cx="2752078" cy="271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D7A8A6-B863-4787-99E1-29BC5F56BDE6}"/>
              </a:ext>
            </a:extLst>
          </p:cNvPr>
          <p:cNvSpPr txBox="1"/>
          <p:nvPr/>
        </p:nvSpPr>
        <p:spPr>
          <a:xfrm>
            <a:off x="405442" y="3885342"/>
            <a:ext cx="211654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/>
              <a:t>Cena:</a:t>
            </a:r>
          </a:p>
          <a:p>
            <a:r>
              <a:rPr lang="es-AR" sz="1100" dirty="0"/>
              <a:t>	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44FF70E-30C2-4D72-83CE-3935C80B9658}"/>
              </a:ext>
            </a:extLst>
          </p:cNvPr>
          <p:cNvSpPr txBox="1"/>
          <p:nvPr/>
        </p:nvSpPr>
        <p:spPr>
          <a:xfrm>
            <a:off x="891445" y="4201690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AR" sz="1100" dirty="0"/>
              <a:t>1 – Churrasco</a:t>
            </a:r>
          </a:p>
          <a:p>
            <a:r>
              <a:rPr lang="es-AR" sz="1100" dirty="0"/>
              <a:t>2 – 1 rodaja de pan</a:t>
            </a:r>
          </a:p>
          <a:p>
            <a:r>
              <a:rPr lang="es-AR" sz="1100" dirty="0"/>
              <a:t>3 – Ensalada (LyT)	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86364EC-1012-4FB0-912F-68A1168254B2}"/>
              </a:ext>
            </a:extLst>
          </p:cNvPr>
          <p:cNvSpPr txBox="1"/>
          <p:nvPr/>
        </p:nvSpPr>
        <p:spPr>
          <a:xfrm>
            <a:off x="882819" y="4883495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100"/>
            </a:lvl1pPr>
          </a:lstStyle>
          <a:p>
            <a:r>
              <a:rPr lang="es-AR" dirty="0"/>
              <a:t>1 – Pechuga de Pollo</a:t>
            </a:r>
          </a:p>
          <a:p>
            <a:r>
              <a:rPr lang="es-AR" dirty="0"/>
              <a:t>2 – 1 rodaja de pan</a:t>
            </a:r>
          </a:p>
          <a:p>
            <a:r>
              <a:rPr lang="es-AR" dirty="0"/>
              <a:t>3 – Ensalada (LyT)</a:t>
            </a:r>
          </a:p>
        </p:txBody>
      </p:sp>
      <p:sp>
        <p:nvSpPr>
          <p:cNvPr id="37" name="Estrella: 5 puntas 36">
            <a:extLst>
              <a:ext uri="{FF2B5EF4-FFF2-40B4-BE49-F238E27FC236}">
                <a16:creationId xmlns:a16="http://schemas.microsoft.com/office/drawing/2014/main" id="{0FAF4EF5-A881-4AF8-8179-BFBBC29DF518}"/>
              </a:ext>
            </a:extLst>
          </p:cNvPr>
          <p:cNvSpPr/>
          <p:nvPr/>
        </p:nvSpPr>
        <p:spPr>
          <a:xfrm>
            <a:off x="2686219" y="5891396"/>
            <a:ext cx="177555" cy="1856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strella: 5 puntas 37">
            <a:extLst>
              <a:ext uri="{FF2B5EF4-FFF2-40B4-BE49-F238E27FC236}">
                <a16:creationId xmlns:a16="http://schemas.microsoft.com/office/drawing/2014/main" id="{80FCBBDE-D411-40AC-ABE2-5F5025C5D9F5}"/>
              </a:ext>
            </a:extLst>
          </p:cNvPr>
          <p:cNvSpPr/>
          <p:nvPr/>
        </p:nvSpPr>
        <p:spPr>
          <a:xfrm>
            <a:off x="2701762" y="5231061"/>
            <a:ext cx="177555" cy="185671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96AC71D-598F-43E8-9B0B-AFB6BDECA3AF}"/>
              </a:ext>
            </a:extLst>
          </p:cNvPr>
          <p:cNvSpPr/>
          <p:nvPr/>
        </p:nvSpPr>
        <p:spPr>
          <a:xfrm>
            <a:off x="1508448" y="415063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3F9F138-3F44-4690-9B09-3FF0BD464118}"/>
              </a:ext>
            </a:extLst>
          </p:cNvPr>
          <p:cNvSpPr txBox="1"/>
          <p:nvPr/>
        </p:nvSpPr>
        <p:spPr>
          <a:xfrm>
            <a:off x="881921" y="5585960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100"/>
            </a:lvl1pPr>
          </a:lstStyle>
          <a:p>
            <a:r>
              <a:rPr lang="es-AR" dirty="0"/>
              <a:t>1 – 2 Milanesa de Soja</a:t>
            </a:r>
          </a:p>
          <a:p>
            <a:r>
              <a:rPr lang="es-AR" dirty="0"/>
              <a:t>2 – 1 rodaja de pan</a:t>
            </a:r>
          </a:p>
          <a:p>
            <a:r>
              <a:rPr lang="es-AR" dirty="0"/>
              <a:t>3 – Ensalada (LyT)</a:t>
            </a:r>
          </a:p>
        </p:txBody>
      </p:sp>
      <p:sp>
        <p:nvSpPr>
          <p:cNvPr id="41" name="Estrella: 5 puntas 40">
            <a:extLst>
              <a:ext uri="{FF2B5EF4-FFF2-40B4-BE49-F238E27FC236}">
                <a16:creationId xmlns:a16="http://schemas.microsoft.com/office/drawing/2014/main" id="{9AC7F40B-F5FB-4E7B-9B06-CAEFE7350499}"/>
              </a:ext>
            </a:extLst>
          </p:cNvPr>
          <p:cNvSpPr/>
          <p:nvPr/>
        </p:nvSpPr>
        <p:spPr>
          <a:xfrm>
            <a:off x="2695845" y="4563798"/>
            <a:ext cx="177555" cy="185671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96990544-2FD1-4B00-93F3-EB80C5B9F0AA}"/>
              </a:ext>
            </a:extLst>
          </p:cNvPr>
          <p:cNvCxnSpPr>
            <a:stCxn id="9" idx="2"/>
            <a:endCxn id="33" idx="0"/>
          </p:cNvCxnSpPr>
          <p:nvPr/>
        </p:nvCxnSpPr>
        <p:spPr>
          <a:xfrm rot="5400000">
            <a:off x="1493940" y="3369731"/>
            <a:ext cx="591279" cy="2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59C0188-904F-4D18-AAD5-DEA75048C84A}"/>
              </a:ext>
            </a:extLst>
          </p:cNvPr>
          <p:cNvSpPr txBox="1"/>
          <p:nvPr/>
        </p:nvSpPr>
        <p:spPr>
          <a:xfrm>
            <a:off x="3800850" y="3129847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AR" sz="1100" dirty="0"/>
              <a:t>1 – Té</a:t>
            </a:r>
          </a:p>
          <a:p>
            <a:r>
              <a:rPr lang="es-AR" sz="1100" dirty="0"/>
              <a:t>2 – 3 Tostadas de Arroz</a:t>
            </a:r>
          </a:p>
          <a:p>
            <a:r>
              <a:rPr lang="es-AR" sz="1100" dirty="0"/>
              <a:t>3 – Mermeladas y Queso	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B4FD7A7-B27B-478E-AD71-8FC64E07F053}"/>
              </a:ext>
            </a:extLst>
          </p:cNvPr>
          <p:cNvSpPr txBox="1"/>
          <p:nvPr/>
        </p:nvSpPr>
        <p:spPr>
          <a:xfrm>
            <a:off x="3800851" y="3791116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100"/>
            </a:lvl1pPr>
          </a:lstStyle>
          <a:p>
            <a:r>
              <a:rPr lang="es-AR" dirty="0"/>
              <a:t>1 – Café con Leche</a:t>
            </a:r>
          </a:p>
          <a:p>
            <a:r>
              <a:rPr lang="es-AR" dirty="0"/>
              <a:t>2 – 4 Galletas de Agua</a:t>
            </a:r>
          </a:p>
          <a:p>
            <a:r>
              <a:rPr lang="es-AR" dirty="0"/>
              <a:t>3 – Mermeladas y Queso</a:t>
            </a:r>
          </a:p>
        </p:txBody>
      </p:sp>
      <p:sp>
        <p:nvSpPr>
          <p:cNvPr id="45" name="Estrella: 5 puntas 44">
            <a:extLst>
              <a:ext uri="{FF2B5EF4-FFF2-40B4-BE49-F238E27FC236}">
                <a16:creationId xmlns:a16="http://schemas.microsoft.com/office/drawing/2014/main" id="{20983A8F-96F0-4566-9FDE-8CFF3CB3F393}"/>
              </a:ext>
            </a:extLst>
          </p:cNvPr>
          <p:cNvSpPr/>
          <p:nvPr/>
        </p:nvSpPr>
        <p:spPr>
          <a:xfrm>
            <a:off x="5603613" y="4861839"/>
            <a:ext cx="177555" cy="1856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Estrella: 5 puntas 45">
            <a:extLst>
              <a:ext uri="{FF2B5EF4-FFF2-40B4-BE49-F238E27FC236}">
                <a16:creationId xmlns:a16="http://schemas.microsoft.com/office/drawing/2014/main" id="{EF69D19E-987A-4B05-94B7-DCED85D6ED0A}"/>
              </a:ext>
            </a:extLst>
          </p:cNvPr>
          <p:cNvSpPr/>
          <p:nvPr/>
        </p:nvSpPr>
        <p:spPr>
          <a:xfrm>
            <a:off x="5603612" y="4157571"/>
            <a:ext cx="177555" cy="185671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BC0CC99-6B8F-4BF9-8C7B-697ABBE66486}"/>
              </a:ext>
            </a:extLst>
          </p:cNvPr>
          <p:cNvSpPr/>
          <p:nvPr/>
        </p:nvSpPr>
        <p:spPr>
          <a:xfrm>
            <a:off x="4417853" y="307879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5D0FE91-657B-4B74-A474-B72569B046A5}"/>
              </a:ext>
            </a:extLst>
          </p:cNvPr>
          <p:cNvSpPr txBox="1"/>
          <p:nvPr/>
        </p:nvSpPr>
        <p:spPr>
          <a:xfrm>
            <a:off x="3791326" y="4514117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100"/>
            </a:lvl1pPr>
          </a:lstStyle>
          <a:p>
            <a:r>
              <a:rPr lang="es-AR" dirty="0"/>
              <a:t>1 – Yogurt con cereales</a:t>
            </a:r>
          </a:p>
          <a:p>
            <a:r>
              <a:rPr lang="es-AR" dirty="0"/>
              <a:t>2 – 1/2 Manzana y Pera</a:t>
            </a:r>
          </a:p>
          <a:p>
            <a:r>
              <a:rPr lang="es-AR" dirty="0"/>
              <a:t>3 – Infu a selección</a:t>
            </a:r>
          </a:p>
        </p:txBody>
      </p:sp>
      <p:sp>
        <p:nvSpPr>
          <p:cNvPr id="49" name="Estrella: 5 puntas 48">
            <a:extLst>
              <a:ext uri="{FF2B5EF4-FFF2-40B4-BE49-F238E27FC236}">
                <a16:creationId xmlns:a16="http://schemas.microsoft.com/office/drawing/2014/main" id="{0FB1D0CA-B0A1-42F2-8193-44AC923B138E}"/>
              </a:ext>
            </a:extLst>
          </p:cNvPr>
          <p:cNvSpPr/>
          <p:nvPr/>
        </p:nvSpPr>
        <p:spPr>
          <a:xfrm>
            <a:off x="5611195" y="3490748"/>
            <a:ext cx="177555" cy="185671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4200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5EAC01F-0514-45EF-98E2-1FE881923682}"/>
              </a:ext>
            </a:extLst>
          </p:cNvPr>
          <p:cNvSpPr/>
          <p:nvPr/>
        </p:nvSpPr>
        <p:spPr>
          <a:xfrm>
            <a:off x="298876" y="295118"/>
            <a:ext cx="2752078" cy="2856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CE82E1-A877-42AD-B59B-C307CA2E32D0}"/>
              </a:ext>
            </a:extLst>
          </p:cNvPr>
          <p:cNvSpPr txBox="1"/>
          <p:nvPr/>
        </p:nvSpPr>
        <p:spPr>
          <a:xfrm>
            <a:off x="434999" y="376633"/>
            <a:ext cx="2027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>
                <a:solidFill>
                  <a:schemeClr val="tx1"/>
                </a:solidFill>
              </a:rPr>
              <a:t>Comidas realizadas</a:t>
            </a:r>
            <a:r>
              <a:rPr lang="es-AR" sz="1100" dirty="0"/>
              <a:t>	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80E1CA-F8D8-45D1-B2F5-D719023DCD09}"/>
              </a:ext>
            </a:extLst>
          </p:cNvPr>
          <p:cNvSpPr/>
          <p:nvPr/>
        </p:nvSpPr>
        <p:spPr>
          <a:xfrm>
            <a:off x="831536" y="668433"/>
            <a:ext cx="1898339" cy="556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Desayuno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A1C6680-5E66-42E2-9716-4D8DDF14FE78}"/>
              </a:ext>
            </a:extLst>
          </p:cNvPr>
          <p:cNvSpPr/>
          <p:nvPr/>
        </p:nvSpPr>
        <p:spPr>
          <a:xfrm>
            <a:off x="831536" y="1282472"/>
            <a:ext cx="1898339" cy="556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Almuerzo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40E6971-8F8B-4018-AE1D-ECA8C0C64C4B}"/>
              </a:ext>
            </a:extLst>
          </p:cNvPr>
          <p:cNvSpPr/>
          <p:nvPr/>
        </p:nvSpPr>
        <p:spPr>
          <a:xfrm>
            <a:off x="831536" y="1896511"/>
            <a:ext cx="1908694" cy="556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Merienda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0566C40-5079-42EA-874B-25BC40E7EA92}"/>
              </a:ext>
            </a:extLst>
          </p:cNvPr>
          <p:cNvSpPr/>
          <p:nvPr/>
        </p:nvSpPr>
        <p:spPr>
          <a:xfrm>
            <a:off x="831536" y="2519428"/>
            <a:ext cx="1919052" cy="556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Cena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614B24C-5E3B-410A-AF5E-09B8679AB3BE}"/>
              </a:ext>
            </a:extLst>
          </p:cNvPr>
          <p:cNvSpPr/>
          <p:nvPr/>
        </p:nvSpPr>
        <p:spPr>
          <a:xfrm>
            <a:off x="9141046" y="434012"/>
            <a:ext cx="2752078" cy="1326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C844EEE-240A-43C3-BAD9-5DD55EAD62B1}"/>
              </a:ext>
            </a:extLst>
          </p:cNvPr>
          <p:cNvSpPr txBox="1"/>
          <p:nvPr/>
        </p:nvSpPr>
        <p:spPr>
          <a:xfrm>
            <a:off x="9223897" y="600738"/>
            <a:ext cx="202708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/>
              <a:t>Desayuno:</a:t>
            </a:r>
          </a:p>
          <a:p>
            <a:r>
              <a:rPr lang="es-AR" sz="1100" dirty="0"/>
              <a:t>	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E7B295-46C6-4FB0-A20D-0630191B5A46}"/>
              </a:ext>
            </a:extLst>
          </p:cNvPr>
          <p:cNvSpPr txBox="1"/>
          <p:nvPr/>
        </p:nvSpPr>
        <p:spPr>
          <a:xfrm>
            <a:off x="9620434" y="917086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AR" sz="1100" dirty="0"/>
              <a:t>1 – Té</a:t>
            </a:r>
          </a:p>
          <a:p>
            <a:r>
              <a:rPr lang="es-AR" sz="1100" dirty="0"/>
              <a:t>2 – 3 Tostadas</a:t>
            </a:r>
          </a:p>
          <a:p>
            <a:r>
              <a:rPr lang="es-AR" sz="1100" dirty="0"/>
              <a:t>3 – Mermeladas	</a:t>
            </a:r>
          </a:p>
        </p:txBody>
      </p:sp>
      <p:sp>
        <p:nvSpPr>
          <p:cNvPr id="15" name="Estrella: 5 puntas 14">
            <a:extLst>
              <a:ext uri="{FF2B5EF4-FFF2-40B4-BE49-F238E27FC236}">
                <a16:creationId xmlns:a16="http://schemas.microsoft.com/office/drawing/2014/main" id="{BAF14B45-E569-4B4B-9608-F81CC81FF771}"/>
              </a:ext>
            </a:extLst>
          </p:cNvPr>
          <p:cNvSpPr/>
          <p:nvPr/>
        </p:nvSpPr>
        <p:spPr>
          <a:xfrm>
            <a:off x="11404852" y="1217168"/>
            <a:ext cx="177555" cy="1856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3975758-AA1B-44D0-8931-774EBE2E30FA}"/>
              </a:ext>
            </a:extLst>
          </p:cNvPr>
          <p:cNvSpPr/>
          <p:nvPr/>
        </p:nvSpPr>
        <p:spPr>
          <a:xfrm>
            <a:off x="10237437" y="86603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9552A3D-D8A6-4CA0-9F75-6A9745319C3A}"/>
              </a:ext>
            </a:extLst>
          </p:cNvPr>
          <p:cNvSpPr/>
          <p:nvPr/>
        </p:nvSpPr>
        <p:spPr>
          <a:xfrm>
            <a:off x="6183303" y="1282472"/>
            <a:ext cx="2752078" cy="1263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1716A9C-E605-43D1-9139-2578E60D8597}"/>
              </a:ext>
            </a:extLst>
          </p:cNvPr>
          <p:cNvSpPr txBox="1"/>
          <p:nvPr/>
        </p:nvSpPr>
        <p:spPr>
          <a:xfrm>
            <a:off x="6266154" y="1449198"/>
            <a:ext cx="202708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/>
              <a:t>Almuerzo:</a:t>
            </a:r>
          </a:p>
          <a:p>
            <a:r>
              <a:rPr lang="es-AR" sz="1100" dirty="0"/>
              <a:t>	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2DC01F3-C0D3-4C5A-9D48-A4B3118196C6}"/>
              </a:ext>
            </a:extLst>
          </p:cNvPr>
          <p:cNvSpPr txBox="1"/>
          <p:nvPr/>
        </p:nvSpPr>
        <p:spPr>
          <a:xfrm>
            <a:off x="6662692" y="1814345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100"/>
            </a:lvl1pPr>
          </a:lstStyle>
          <a:p>
            <a:r>
              <a:rPr lang="es-AR" dirty="0"/>
              <a:t>1 – Pechuga de Pollo</a:t>
            </a:r>
          </a:p>
          <a:p>
            <a:r>
              <a:rPr lang="es-AR" dirty="0"/>
              <a:t>2 – 1 rodaja de pan</a:t>
            </a:r>
          </a:p>
          <a:p>
            <a:r>
              <a:rPr lang="es-AR" dirty="0"/>
              <a:t>3 – Ensalada (LyT)</a:t>
            </a:r>
          </a:p>
        </p:txBody>
      </p:sp>
      <p:sp>
        <p:nvSpPr>
          <p:cNvPr id="28" name="Estrella: 5 puntas 27">
            <a:extLst>
              <a:ext uri="{FF2B5EF4-FFF2-40B4-BE49-F238E27FC236}">
                <a16:creationId xmlns:a16="http://schemas.microsoft.com/office/drawing/2014/main" id="{5878568B-6949-4A8B-9D41-9EB8BDD5777E}"/>
              </a:ext>
            </a:extLst>
          </p:cNvPr>
          <p:cNvSpPr/>
          <p:nvPr/>
        </p:nvSpPr>
        <p:spPr>
          <a:xfrm>
            <a:off x="8447941" y="2157668"/>
            <a:ext cx="177555" cy="1856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A5A6652-E62B-4147-BBE6-CDBD450EB5A2}"/>
              </a:ext>
            </a:extLst>
          </p:cNvPr>
          <p:cNvSpPr/>
          <p:nvPr/>
        </p:nvSpPr>
        <p:spPr>
          <a:xfrm>
            <a:off x="7279694" y="171449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17A079D-C8C7-42B3-9813-28270D3874A8}"/>
              </a:ext>
            </a:extLst>
          </p:cNvPr>
          <p:cNvSpPr/>
          <p:nvPr/>
        </p:nvSpPr>
        <p:spPr>
          <a:xfrm>
            <a:off x="3343922" y="2531854"/>
            <a:ext cx="2752078" cy="142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A1A0BAB-2947-4736-BBBC-69BA195D311F}"/>
              </a:ext>
            </a:extLst>
          </p:cNvPr>
          <p:cNvSpPr txBox="1"/>
          <p:nvPr/>
        </p:nvSpPr>
        <p:spPr>
          <a:xfrm>
            <a:off x="3426773" y="2750342"/>
            <a:ext cx="202708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/>
              <a:t>Merienda:</a:t>
            </a:r>
          </a:p>
          <a:p>
            <a:r>
              <a:rPr lang="es-AR" sz="1100" dirty="0"/>
              <a:t>	</a:t>
            </a:r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439D91D9-2418-45BF-B568-3ADB21BDF398}"/>
              </a:ext>
            </a:extLst>
          </p:cNvPr>
          <p:cNvCxnSpPr>
            <a:cxnSpLocks/>
            <a:stCxn id="8" idx="3"/>
            <a:endCxn id="36" idx="0"/>
          </p:cNvCxnSpPr>
          <p:nvPr/>
        </p:nvCxnSpPr>
        <p:spPr>
          <a:xfrm>
            <a:off x="2740230" y="2174585"/>
            <a:ext cx="1979731" cy="357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2BCE5326-6444-4EEC-8BDE-C733147C78F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flipV="1">
            <a:off x="2729875" y="434012"/>
            <a:ext cx="7787210" cy="512495"/>
          </a:xfrm>
          <a:prstGeom prst="bentConnector4">
            <a:avLst>
              <a:gd name="adj1" fmla="val 41165"/>
              <a:gd name="adj2" fmla="val 144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F27A58F0-5B7C-4FF6-A4C4-E82B16939B27}"/>
              </a:ext>
            </a:extLst>
          </p:cNvPr>
          <p:cNvCxnSpPr>
            <a:cxnSpLocks/>
            <a:stCxn id="7" idx="3"/>
            <a:endCxn id="24" idx="0"/>
          </p:cNvCxnSpPr>
          <p:nvPr/>
        </p:nvCxnSpPr>
        <p:spPr>
          <a:xfrm flipV="1">
            <a:off x="2729875" y="1282472"/>
            <a:ext cx="4829467" cy="278074"/>
          </a:xfrm>
          <a:prstGeom prst="bentConnector4">
            <a:avLst>
              <a:gd name="adj1" fmla="val 35754"/>
              <a:gd name="adj2" fmla="val 182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0431BDE-A3B6-4D78-878B-8A505A16DBFD}"/>
              </a:ext>
            </a:extLst>
          </p:cNvPr>
          <p:cNvSpPr/>
          <p:nvPr/>
        </p:nvSpPr>
        <p:spPr>
          <a:xfrm>
            <a:off x="412057" y="3666854"/>
            <a:ext cx="2752078" cy="142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24DD480-49C0-4D89-B01B-3BA641773C01}"/>
              </a:ext>
            </a:extLst>
          </p:cNvPr>
          <p:cNvSpPr txBox="1"/>
          <p:nvPr/>
        </p:nvSpPr>
        <p:spPr>
          <a:xfrm>
            <a:off x="405442" y="3885342"/>
            <a:ext cx="211654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/>
              <a:t>Cena:</a:t>
            </a:r>
          </a:p>
          <a:p>
            <a:r>
              <a:rPr lang="es-AR" sz="1100" dirty="0"/>
              <a:t>	</a:t>
            </a:r>
          </a:p>
        </p:txBody>
      </p:sp>
      <p:sp>
        <p:nvSpPr>
          <p:cNvPr id="65" name="Estrella: 5 puntas 64">
            <a:extLst>
              <a:ext uri="{FF2B5EF4-FFF2-40B4-BE49-F238E27FC236}">
                <a16:creationId xmlns:a16="http://schemas.microsoft.com/office/drawing/2014/main" id="{94B72EC8-D853-464C-B737-658E0734C02A}"/>
              </a:ext>
            </a:extLst>
          </p:cNvPr>
          <p:cNvSpPr/>
          <p:nvPr/>
        </p:nvSpPr>
        <p:spPr>
          <a:xfrm>
            <a:off x="2686219" y="4537056"/>
            <a:ext cx="177555" cy="1856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C87A65A-9A79-478D-8586-4BDB2F4A5DBC}"/>
              </a:ext>
            </a:extLst>
          </p:cNvPr>
          <p:cNvSpPr txBox="1"/>
          <p:nvPr/>
        </p:nvSpPr>
        <p:spPr>
          <a:xfrm>
            <a:off x="881921" y="4231620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100"/>
            </a:lvl1pPr>
          </a:lstStyle>
          <a:p>
            <a:r>
              <a:rPr lang="es-AR" dirty="0"/>
              <a:t>1 – 2 Milanesa de Soja</a:t>
            </a:r>
          </a:p>
          <a:p>
            <a:r>
              <a:rPr lang="es-AR" dirty="0"/>
              <a:t>2 – 1 rodaja de pan</a:t>
            </a:r>
          </a:p>
          <a:p>
            <a:r>
              <a:rPr lang="es-AR" dirty="0"/>
              <a:t>3 – Ensalada (LyT)</a:t>
            </a:r>
          </a:p>
        </p:txBody>
      </p: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C1FE58B2-AD17-426C-9394-9855A5867D70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 rot="5400000">
            <a:off x="1493940" y="3369731"/>
            <a:ext cx="591279" cy="2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strella: 5 puntas 80">
            <a:extLst>
              <a:ext uri="{FF2B5EF4-FFF2-40B4-BE49-F238E27FC236}">
                <a16:creationId xmlns:a16="http://schemas.microsoft.com/office/drawing/2014/main" id="{28006281-168B-433D-937F-C8890C1F6843}"/>
              </a:ext>
            </a:extLst>
          </p:cNvPr>
          <p:cNvSpPr/>
          <p:nvPr/>
        </p:nvSpPr>
        <p:spPr>
          <a:xfrm>
            <a:off x="5681247" y="3403975"/>
            <a:ext cx="177555" cy="1856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07057208-0F12-4004-8DC0-B0F6223DD0A0}"/>
              </a:ext>
            </a:extLst>
          </p:cNvPr>
          <p:cNvSpPr txBox="1"/>
          <p:nvPr/>
        </p:nvSpPr>
        <p:spPr>
          <a:xfrm>
            <a:off x="3868960" y="3056253"/>
            <a:ext cx="2027081" cy="6001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100"/>
            </a:lvl1pPr>
          </a:lstStyle>
          <a:p>
            <a:r>
              <a:rPr lang="es-AR" dirty="0"/>
              <a:t>1 – Yogurt con cereales</a:t>
            </a:r>
          </a:p>
          <a:p>
            <a:r>
              <a:rPr lang="es-AR" dirty="0"/>
              <a:t>2 – 1/2 Manzana y Pera</a:t>
            </a:r>
          </a:p>
          <a:p>
            <a:r>
              <a:rPr lang="es-AR" dirty="0"/>
              <a:t>3 – Infu a selección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AD6010-5E5E-4BD0-98F6-38B697BC425B}"/>
              </a:ext>
            </a:extLst>
          </p:cNvPr>
          <p:cNvSpPr txBox="1"/>
          <p:nvPr/>
        </p:nvSpPr>
        <p:spPr>
          <a:xfrm>
            <a:off x="9223897" y="1047014"/>
            <a:ext cx="331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Lu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D18FD90A-D0F7-4C1C-A006-430BD3F779E3}"/>
              </a:ext>
            </a:extLst>
          </p:cNvPr>
          <p:cNvSpPr txBox="1"/>
          <p:nvPr/>
        </p:nvSpPr>
        <p:spPr>
          <a:xfrm>
            <a:off x="6251369" y="1991316"/>
            <a:ext cx="331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Lu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5C1AD67C-D439-4EF6-8159-5055D6DC4B15}"/>
              </a:ext>
            </a:extLst>
          </p:cNvPr>
          <p:cNvSpPr txBox="1"/>
          <p:nvPr/>
        </p:nvSpPr>
        <p:spPr>
          <a:xfrm>
            <a:off x="3488041" y="3239268"/>
            <a:ext cx="331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Lu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6F8F5A6C-C24A-48B0-BB93-67E4F37107B7}"/>
              </a:ext>
            </a:extLst>
          </p:cNvPr>
          <p:cNvSpPr txBox="1"/>
          <p:nvPr/>
        </p:nvSpPr>
        <p:spPr>
          <a:xfrm>
            <a:off x="481275" y="4390582"/>
            <a:ext cx="331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Lu</a:t>
            </a:r>
          </a:p>
        </p:txBody>
      </p:sp>
    </p:spTree>
    <p:extLst>
      <p:ext uri="{BB962C8B-B14F-4D97-AF65-F5344CB8AC3E}">
        <p14:creationId xmlns:p14="http://schemas.microsoft.com/office/powerpoint/2010/main" val="4124515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407</Words>
  <Application>Microsoft Office PowerPoint</Application>
  <PresentationFormat>Panorámica</PresentationFormat>
  <Paragraphs>132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Nadia Alejandra Brizuela Brizuela</dc:creator>
  <cp:lastModifiedBy>Nadia Alejandra Brizuela Brizuela</cp:lastModifiedBy>
  <cp:revision>23</cp:revision>
  <dcterms:created xsi:type="dcterms:W3CDTF">2020-06-20T14:23:01Z</dcterms:created>
  <dcterms:modified xsi:type="dcterms:W3CDTF">2020-06-23T21:32:27Z</dcterms:modified>
</cp:coreProperties>
</file>