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Aref Ruq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ArefRuqaa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efRuq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2b6994a3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2b6994a3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2b6994a3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2b6994a3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2b6994a3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2b6994a3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2b6994a3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2b6994a3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2b6994a3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2b6994a3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2b6994a3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2b6994a3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2b6994a3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2b6994a3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2b6994a3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2b6994a3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Relationship Id="rId4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154650" y="2008300"/>
            <a:ext cx="24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0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2153350" y="3503375"/>
            <a:ext cx="4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3000">
                <a:solidFill>
                  <a:srgbClr val="4A86E8"/>
                </a:solidFill>
                <a:latin typeface="Aref Ruqaa"/>
                <a:ea typeface="Aref Ruqaa"/>
                <a:cs typeface="Aref Ruqaa"/>
                <a:sym typeface="Aref Ruqaa"/>
              </a:rPr>
              <a:t>Diamond Price Prediction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811625" y="4329025"/>
            <a:ext cx="35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3C78D8"/>
                </a:solidFill>
                <a:latin typeface="Aref Ruqaa"/>
                <a:ea typeface="Aref Ruqaa"/>
                <a:cs typeface="Aref Ruqaa"/>
                <a:sym typeface="Aref Ruqaa"/>
              </a:rPr>
              <a:t>by: Fagr Ahmed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962525" y="651700"/>
            <a:ext cx="22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rgbClr val="0000FF"/>
                </a:solidFill>
                <a:latin typeface="Aref Ruqaa"/>
                <a:ea typeface="Aref Ruqaa"/>
                <a:cs typeface="Aref Ruqaa"/>
                <a:sym typeface="Aref Ruqaa"/>
              </a:rPr>
              <a:t>Dataset:</a:t>
            </a:r>
            <a:endParaRPr sz="1800">
              <a:solidFill>
                <a:srgbClr val="0000FF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850" y="0"/>
            <a:ext cx="5011150" cy="34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850" y="3406950"/>
            <a:ext cx="5011149" cy="17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421100" y="1740450"/>
            <a:ext cx="3448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Dataset contain 43040 diamond and 10 attributes: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1-Carat  (</a:t>
            </a:r>
            <a:r>
              <a:rPr lang="ar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weight of diamond</a:t>
            </a: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2-Cut (</a:t>
            </a:r>
            <a:r>
              <a:rPr lang="ar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quality</a:t>
            </a: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3-Color 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4-Clarity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5- Depth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6-Table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7-Price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8-X (</a:t>
            </a:r>
            <a:r>
              <a:rPr lang="ar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9-Y(</a:t>
            </a:r>
            <a:r>
              <a:rPr lang="ar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width</a:t>
            </a: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10-Z(</a:t>
            </a:r>
            <a:r>
              <a:rPr lang="ar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depth</a:t>
            </a: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930125" y="659650"/>
            <a:ext cx="7183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rgbClr val="0000FF"/>
                </a:solidFill>
                <a:latin typeface="Aref Ruqaa"/>
                <a:ea typeface="Aref Ruqaa"/>
                <a:cs typeface="Aref Ruqaa"/>
                <a:sym typeface="Aref Ruqaa"/>
              </a:rPr>
              <a:t>Discover Dataset:</a:t>
            </a:r>
            <a:endParaRPr sz="1800">
              <a:solidFill>
                <a:srgbClr val="0000FF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891225" y="1335800"/>
            <a:ext cx="627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1-ZERO Value</a:t>
            </a:r>
            <a:endParaRPr sz="1600"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125" y="1766900"/>
            <a:ext cx="6715626" cy="25605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130350" y="1985200"/>
            <a:ext cx="211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D9EAD3"/>
                </a:solidFill>
                <a:latin typeface="Aref Ruqaa"/>
                <a:ea typeface="Aref Ruqaa"/>
                <a:cs typeface="Aref Ruqaa"/>
                <a:sym typeface="Aref Ruqaa"/>
              </a:rPr>
              <a:t>from the description of the data found min value of “x”,”y”,”z” = 0</a:t>
            </a:r>
            <a:endParaRPr>
              <a:solidFill>
                <a:srgbClr val="D9EAD3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D9EAD3"/>
                </a:solidFill>
                <a:latin typeface="Aref Ruqaa"/>
                <a:ea typeface="Aref Ruqaa"/>
                <a:cs typeface="Aref Ruqaa"/>
                <a:sym typeface="Aref Ruqaa"/>
              </a:rPr>
              <a:t>this indicates that there is a dimensionless diamonds</a:t>
            </a:r>
            <a:endParaRPr>
              <a:solidFill>
                <a:srgbClr val="D9EAD3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EAD3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D9EAD3"/>
                </a:solidFill>
                <a:latin typeface="Aref Ruqaa"/>
                <a:ea typeface="Aref Ruqaa"/>
                <a:cs typeface="Aref Ruqaa"/>
                <a:sym typeface="Aref Ruqaa"/>
              </a:rPr>
              <a:t>so need to drop this rows</a:t>
            </a:r>
            <a:endParaRPr>
              <a:solidFill>
                <a:srgbClr val="D9EAD3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921200" y="654450"/>
            <a:ext cx="734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rgbClr val="0000FF"/>
                </a:solidFill>
                <a:latin typeface="Aref Ruqaa"/>
                <a:ea typeface="Aref Ruqaa"/>
                <a:cs typeface="Aref Ruqaa"/>
                <a:sym typeface="Aref Ruqaa"/>
              </a:rPr>
              <a:t>Discover Dataset: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921200" y="1287025"/>
            <a:ext cx="333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2-Outliers</a:t>
            </a:r>
            <a:endParaRPr sz="1600"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00" y="2031725"/>
            <a:ext cx="8881300" cy="14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56275"/>
            <a:ext cx="8881299" cy="13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5875425" y="240625"/>
            <a:ext cx="291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To calculate outliers using IQR</a:t>
            </a:r>
            <a:endParaRPr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IQR=Q3-Q1</a:t>
            </a:r>
            <a:endParaRPr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Min Outliers=Q1-(1.5*IQR)</a:t>
            </a:r>
            <a:endParaRPr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Max Outliers=Q3+(1.5*IQR)</a:t>
            </a:r>
            <a:endParaRPr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then drop the rows  which bigger  than Max and smaller than Min</a:t>
            </a:r>
            <a:endParaRPr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93655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rgbClr val="0000FF"/>
                </a:solidFill>
                <a:latin typeface="Aref Ruqaa"/>
                <a:ea typeface="Aref Ruqaa"/>
                <a:cs typeface="Aref Ruqaa"/>
                <a:sym typeface="Aref Ruqaa"/>
              </a:rPr>
              <a:t>Discover Dataset: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886425" y="1293375"/>
            <a:ext cx="393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3-Categorical Data &amp; Numerical Data</a:t>
            </a:r>
            <a:r>
              <a:rPr lang="ar" sz="1600">
                <a:solidFill>
                  <a:srgbClr val="93C47D"/>
                </a:solidFill>
                <a:latin typeface="Aref Ruqaa"/>
                <a:ea typeface="Aref Ruqaa"/>
                <a:cs typeface="Aref Ruqaa"/>
                <a:sym typeface="Aref Ruqaa"/>
              </a:rPr>
              <a:t> </a:t>
            </a:r>
            <a:endParaRPr sz="1600">
              <a:solidFill>
                <a:srgbClr val="93C47D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6875"/>
            <a:ext cx="8600576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34225"/>
            <a:ext cx="8600574" cy="14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5434200" y="762125"/>
            <a:ext cx="370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“Cut ”,”Color” and “Clarity”  Categorical data</a:t>
            </a:r>
            <a:endParaRPr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using Label Encoder to  convert Categorical data to Numerical data.</a:t>
            </a:r>
            <a:endParaRPr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942550" y="64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rgbClr val="0000FF"/>
                </a:solidFill>
                <a:latin typeface="Aref Ruqaa"/>
                <a:ea typeface="Aref Ruqaa"/>
                <a:cs typeface="Aref Ruqaa"/>
                <a:sym typeface="Aref Ruqaa"/>
              </a:rPr>
              <a:t>Discover Dataset: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893925" y="1325575"/>
            <a:ext cx="320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4-Correlation Matrix</a:t>
            </a:r>
            <a:endParaRPr sz="1600"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950" y="220575"/>
            <a:ext cx="4780699" cy="477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-145850" y="2426375"/>
            <a:ext cx="399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Font typeface="Lato"/>
              <a:buChar char="●"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“Carat”,”X”,Y” and “Z” have a </a:t>
            </a: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high </a:t>
            </a: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Correlation with the target 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Font typeface="Lato"/>
              <a:buChar char="●"/>
            </a:pPr>
            <a:r>
              <a:rPr lang="ar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“Clarity”and “Cut” have a low Correlation with the target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947475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rgbClr val="0000FF"/>
                </a:solidFill>
                <a:latin typeface="Aref Ruqaa"/>
                <a:ea typeface="Aref Ruqaa"/>
                <a:cs typeface="Aref Ruqaa"/>
                <a:sym typeface="Aref Ruqaa"/>
              </a:rPr>
              <a:t>Discover Dataset: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947475" y="1361225"/>
            <a:ext cx="21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5-Pair Plot </a:t>
            </a:r>
            <a:endParaRPr sz="1600"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375" y="155575"/>
            <a:ext cx="5623000" cy="483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97225" y="2664125"/>
            <a:ext cx="27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D9EAD3"/>
                </a:solidFill>
                <a:latin typeface="Aref Ruqaa"/>
                <a:ea typeface="Aref Ruqaa"/>
                <a:cs typeface="Aref Ruqaa"/>
                <a:sym typeface="Aref Ruqaa"/>
              </a:rPr>
              <a:t>the relation between data and target(Price) Linear relation </a:t>
            </a:r>
            <a:endParaRPr>
              <a:solidFill>
                <a:srgbClr val="D9EAD3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952850" y="636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rgbClr val="0000FF"/>
                </a:solidFill>
                <a:latin typeface="Aref Ruqaa"/>
                <a:ea typeface="Aref Ruqaa"/>
                <a:cs typeface="Aref Ruqaa"/>
                <a:sym typeface="Aref Ruqaa"/>
              </a:rPr>
              <a:t>Discover Dataset: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904225" y="1351500"/>
            <a:ext cx="37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6-Influence of attributes over target </a:t>
            </a:r>
            <a:endParaRPr sz="1600"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0" y="1884650"/>
            <a:ext cx="7038900" cy="30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184750" y="3012500"/>
            <a:ext cx="16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B6D7A8"/>
                </a:solidFill>
                <a:latin typeface="Aref Ruqaa"/>
                <a:ea typeface="Aref Ruqaa"/>
                <a:cs typeface="Aref Ruqaa"/>
                <a:sym typeface="Aref Ruqaa"/>
              </a:rPr>
              <a:t>The more attributes, the higher the price</a:t>
            </a:r>
            <a:endParaRPr>
              <a:solidFill>
                <a:srgbClr val="B6D7A8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