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2" r:id="rId8"/>
    <p:sldId id="263" r:id="rId9"/>
    <p:sldId id="261"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C2B26E-EC9D-472C-852E-2D5913E8F98B}" v="38" dt="2023-12-15T15:50:11.9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18"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360" y="574920"/>
            <a:ext cx="3851640" cy="9979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72" name="PlaceHolder 2"/>
          <p:cNvSpPr>
            <a:spLocks noGrp="1"/>
          </p:cNvSpPr>
          <p:nvPr>
            <p:ph type="body"/>
          </p:nvPr>
        </p:nvSpPr>
        <p:spPr>
          <a:xfrm>
            <a:off x="1017360" y="540000"/>
            <a:ext cx="257868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73" name="PlaceHolder 3"/>
          <p:cNvSpPr>
            <a:spLocks noGrp="1"/>
          </p:cNvSpPr>
          <p:nvPr>
            <p:ph type="body"/>
          </p:nvPr>
        </p:nvSpPr>
        <p:spPr>
          <a:xfrm>
            <a:off x="1017360" y="2606040"/>
            <a:ext cx="257868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360" y="574920"/>
            <a:ext cx="3851640" cy="9979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75" name="PlaceHolder 2"/>
          <p:cNvSpPr>
            <a:spLocks noGrp="1"/>
          </p:cNvSpPr>
          <p:nvPr>
            <p:ph type="body"/>
          </p:nvPr>
        </p:nvSpPr>
        <p:spPr>
          <a:xfrm>
            <a:off x="1017360" y="540000"/>
            <a:ext cx="125820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76" name="PlaceHolder 3"/>
          <p:cNvSpPr>
            <a:spLocks noGrp="1"/>
          </p:cNvSpPr>
          <p:nvPr>
            <p:ph type="body"/>
          </p:nvPr>
        </p:nvSpPr>
        <p:spPr>
          <a:xfrm>
            <a:off x="2338920" y="540000"/>
            <a:ext cx="125820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77" name="PlaceHolder 4"/>
          <p:cNvSpPr>
            <a:spLocks noGrp="1"/>
          </p:cNvSpPr>
          <p:nvPr>
            <p:ph type="body"/>
          </p:nvPr>
        </p:nvSpPr>
        <p:spPr>
          <a:xfrm>
            <a:off x="2338920" y="2606040"/>
            <a:ext cx="125820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78" name="PlaceHolder 5"/>
          <p:cNvSpPr>
            <a:spLocks noGrp="1"/>
          </p:cNvSpPr>
          <p:nvPr>
            <p:ph type="body"/>
          </p:nvPr>
        </p:nvSpPr>
        <p:spPr>
          <a:xfrm>
            <a:off x="1017360" y="2606040"/>
            <a:ext cx="125820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360" y="574920"/>
            <a:ext cx="3851640" cy="9979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80" name="PlaceHolder 2"/>
          <p:cNvSpPr>
            <a:spLocks noGrp="1"/>
          </p:cNvSpPr>
          <p:nvPr>
            <p:ph type="body"/>
          </p:nvPr>
        </p:nvSpPr>
        <p:spPr>
          <a:xfrm>
            <a:off x="1017360" y="540000"/>
            <a:ext cx="83016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81" name="PlaceHolder 3"/>
          <p:cNvSpPr>
            <a:spLocks noGrp="1"/>
          </p:cNvSpPr>
          <p:nvPr>
            <p:ph type="body"/>
          </p:nvPr>
        </p:nvSpPr>
        <p:spPr>
          <a:xfrm>
            <a:off x="1889280" y="540000"/>
            <a:ext cx="83016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82" name="PlaceHolder 4"/>
          <p:cNvSpPr>
            <a:spLocks noGrp="1"/>
          </p:cNvSpPr>
          <p:nvPr>
            <p:ph type="body"/>
          </p:nvPr>
        </p:nvSpPr>
        <p:spPr>
          <a:xfrm>
            <a:off x="2761560" y="540000"/>
            <a:ext cx="83016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83" name="PlaceHolder 5"/>
          <p:cNvSpPr>
            <a:spLocks noGrp="1"/>
          </p:cNvSpPr>
          <p:nvPr>
            <p:ph type="body"/>
          </p:nvPr>
        </p:nvSpPr>
        <p:spPr>
          <a:xfrm>
            <a:off x="2761560" y="2606040"/>
            <a:ext cx="83016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84" name="PlaceHolder 6"/>
          <p:cNvSpPr>
            <a:spLocks noGrp="1"/>
          </p:cNvSpPr>
          <p:nvPr>
            <p:ph type="body"/>
          </p:nvPr>
        </p:nvSpPr>
        <p:spPr>
          <a:xfrm>
            <a:off x="1889280" y="2606040"/>
            <a:ext cx="83016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85" name="PlaceHolder 7"/>
          <p:cNvSpPr>
            <a:spLocks noGrp="1"/>
          </p:cNvSpPr>
          <p:nvPr>
            <p:ph type="body"/>
          </p:nvPr>
        </p:nvSpPr>
        <p:spPr>
          <a:xfrm>
            <a:off x="1017360" y="2606040"/>
            <a:ext cx="83016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360" y="574920"/>
            <a:ext cx="3851640" cy="9979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56" name="PlaceHolder 2"/>
          <p:cNvSpPr>
            <a:spLocks noGrp="1"/>
          </p:cNvSpPr>
          <p:nvPr>
            <p:ph type="subTitle"/>
          </p:nvPr>
        </p:nvSpPr>
        <p:spPr>
          <a:xfrm>
            <a:off x="1017360" y="540000"/>
            <a:ext cx="2578680" cy="39553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360" y="574920"/>
            <a:ext cx="3851640" cy="9979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58" name="PlaceHolder 2"/>
          <p:cNvSpPr>
            <a:spLocks noGrp="1"/>
          </p:cNvSpPr>
          <p:nvPr>
            <p:ph type="body"/>
          </p:nvPr>
        </p:nvSpPr>
        <p:spPr>
          <a:xfrm>
            <a:off x="1017360" y="540000"/>
            <a:ext cx="2578680" cy="395532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360" y="574920"/>
            <a:ext cx="3851640" cy="9979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60" name="PlaceHolder 2"/>
          <p:cNvSpPr>
            <a:spLocks noGrp="1"/>
          </p:cNvSpPr>
          <p:nvPr>
            <p:ph type="body"/>
          </p:nvPr>
        </p:nvSpPr>
        <p:spPr>
          <a:xfrm>
            <a:off x="1017360" y="540000"/>
            <a:ext cx="1258200" cy="395532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161" name="PlaceHolder 3"/>
          <p:cNvSpPr>
            <a:spLocks noGrp="1"/>
          </p:cNvSpPr>
          <p:nvPr>
            <p:ph type="body"/>
          </p:nvPr>
        </p:nvSpPr>
        <p:spPr>
          <a:xfrm>
            <a:off x="2338920" y="540000"/>
            <a:ext cx="1258200" cy="395532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360" y="574920"/>
            <a:ext cx="3851640" cy="9979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3" name="PlaceHolder 1"/>
          <p:cNvSpPr>
            <a:spLocks noGrp="1"/>
          </p:cNvSpPr>
          <p:nvPr>
            <p:ph type="subTitle"/>
          </p:nvPr>
        </p:nvSpPr>
        <p:spPr>
          <a:xfrm>
            <a:off x="4572360" y="574920"/>
            <a:ext cx="3851640" cy="46270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360" y="574920"/>
            <a:ext cx="3851640" cy="9979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65" name="PlaceHolder 2"/>
          <p:cNvSpPr>
            <a:spLocks noGrp="1"/>
          </p:cNvSpPr>
          <p:nvPr>
            <p:ph type="body"/>
          </p:nvPr>
        </p:nvSpPr>
        <p:spPr>
          <a:xfrm>
            <a:off x="1017360" y="540000"/>
            <a:ext cx="125820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166" name="PlaceHolder 3"/>
          <p:cNvSpPr>
            <a:spLocks noGrp="1"/>
          </p:cNvSpPr>
          <p:nvPr>
            <p:ph type="body"/>
          </p:nvPr>
        </p:nvSpPr>
        <p:spPr>
          <a:xfrm>
            <a:off x="1017360" y="2606040"/>
            <a:ext cx="125820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167" name="PlaceHolder 4"/>
          <p:cNvSpPr>
            <a:spLocks noGrp="1"/>
          </p:cNvSpPr>
          <p:nvPr>
            <p:ph type="body"/>
          </p:nvPr>
        </p:nvSpPr>
        <p:spPr>
          <a:xfrm>
            <a:off x="2338920" y="540000"/>
            <a:ext cx="1258200" cy="395532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360" y="574920"/>
            <a:ext cx="3851640" cy="9979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51" name="PlaceHolder 2"/>
          <p:cNvSpPr>
            <a:spLocks noGrp="1"/>
          </p:cNvSpPr>
          <p:nvPr>
            <p:ph type="subTitle"/>
          </p:nvPr>
        </p:nvSpPr>
        <p:spPr>
          <a:xfrm>
            <a:off x="1017360" y="540000"/>
            <a:ext cx="2578680" cy="39553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360" y="574920"/>
            <a:ext cx="3851640" cy="9979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69" name="PlaceHolder 2"/>
          <p:cNvSpPr>
            <a:spLocks noGrp="1"/>
          </p:cNvSpPr>
          <p:nvPr>
            <p:ph type="body"/>
          </p:nvPr>
        </p:nvSpPr>
        <p:spPr>
          <a:xfrm>
            <a:off x="1017360" y="540000"/>
            <a:ext cx="1258200" cy="395532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170" name="PlaceHolder 3"/>
          <p:cNvSpPr>
            <a:spLocks noGrp="1"/>
          </p:cNvSpPr>
          <p:nvPr>
            <p:ph type="body"/>
          </p:nvPr>
        </p:nvSpPr>
        <p:spPr>
          <a:xfrm>
            <a:off x="2338920" y="540000"/>
            <a:ext cx="125820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171" name="PlaceHolder 4"/>
          <p:cNvSpPr>
            <a:spLocks noGrp="1"/>
          </p:cNvSpPr>
          <p:nvPr>
            <p:ph type="body"/>
          </p:nvPr>
        </p:nvSpPr>
        <p:spPr>
          <a:xfrm>
            <a:off x="2338920" y="2606040"/>
            <a:ext cx="125820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360" y="574920"/>
            <a:ext cx="3851640" cy="9979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73" name="PlaceHolder 2"/>
          <p:cNvSpPr>
            <a:spLocks noGrp="1"/>
          </p:cNvSpPr>
          <p:nvPr>
            <p:ph type="body"/>
          </p:nvPr>
        </p:nvSpPr>
        <p:spPr>
          <a:xfrm>
            <a:off x="1017360" y="540000"/>
            <a:ext cx="125820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174" name="PlaceHolder 3"/>
          <p:cNvSpPr>
            <a:spLocks noGrp="1"/>
          </p:cNvSpPr>
          <p:nvPr>
            <p:ph type="body"/>
          </p:nvPr>
        </p:nvSpPr>
        <p:spPr>
          <a:xfrm>
            <a:off x="2338920" y="540000"/>
            <a:ext cx="125820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175" name="PlaceHolder 4"/>
          <p:cNvSpPr>
            <a:spLocks noGrp="1"/>
          </p:cNvSpPr>
          <p:nvPr>
            <p:ph type="body"/>
          </p:nvPr>
        </p:nvSpPr>
        <p:spPr>
          <a:xfrm>
            <a:off x="1017360" y="2606040"/>
            <a:ext cx="257868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360" y="574920"/>
            <a:ext cx="3851640" cy="9979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77" name="PlaceHolder 2"/>
          <p:cNvSpPr>
            <a:spLocks noGrp="1"/>
          </p:cNvSpPr>
          <p:nvPr>
            <p:ph type="body"/>
          </p:nvPr>
        </p:nvSpPr>
        <p:spPr>
          <a:xfrm>
            <a:off x="1017360" y="540000"/>
            <a:ext cx="257868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178" name="PlaceHolder 3"/>
          <p:cNvSpPr>
            <a:spLocks noGrp="1"/>
          </p:cNvSpPr>
          <p:nvPr>
            <p:ph type="body"/>
          </p:nvPr>
        </p:nvSpPr>
        <p:spPr>
          <a:xfrm>
            <a:off x="1017360" y="2606040"/>
            <a:ext cx="257868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360" y="574920"/>
            <a:ext cx="3851640" cy="9979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80" name="PlaceHolder 2"/>
          <p:cNvSpPr>
            <a:spLocks noGrp="1"/>
          </p:cNvSpPr>
          <p:nvPr>
            <p:ph type="body"/>
          </p:nvPr>
        </p:nvSpPr>
        <p:spPr>
          <a:xfrm>
            <a:off x="1017360" y="540000"/>
            <a:ext cx="125820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181" name="PlaceHolder 3"/>
          <p:cNvSpPr>
            <a:spLocks noGrp="1"/>
          </p:cNvSpPr>
          <p:nvPr>
            <p:ph type="body"/>
          </p:nvPr>
        </p:nvSpPr>
        <p:spPr>
          <a:xfrm>
            <a:off x="2338920" y="540000"/>
            <a:ext cx="125820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182" name="PlaceHolder 4"/>
          <p:cNvSpPr>
            <a:spLocks noGrp="1"/>
          </p:cNvSpPr>
          <p:nvPr>
            <p:ph type="body"/>
          </p:nvPr>
        </p:nvSpPr>
        <p:spPr>
          <a:xfrm>
            <a:off x="2338920" y="2606040"/>
            <a:ext cx="125820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183" name="PlaceHolder 5"/>
          <p:cNvSpPr>
            <a:spLocks noGrp="1"/>
          </p:cNvSpPr>
          <p:nvPr>
            <p:ph type="body"/>
          </p:nvPr>
        </p:nvSpPr>
        <p:spPr>
          <a:xfrm>
            <a:off x="1017360" y="2606040"/>
            <a:ext cx="125820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360" y="574920"/>
            <a:ext cx="3851640" cy="9979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85" name="PlaceHolder 2"/>
          <p:cNvSpPr>
            <a:spLocks noGrp="1"/>
          </p:cNvSpPr>
          <p:nvPr>
            <p:ph type="body"/>
          </p:nvPr>
        </p:nvSpPr>
        <p:spPr>
          <a:xfrm>
            <a:off x="1017360" y="540000"/>
            <a:ext cx="83016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186" name="PlaceHolder 3"/>
          <p:cNvSpPr>
            <a:spLocks noGrp="1"/>
          </p:cNvSpPr>
          <p:nvPr>
            <p:ph type="body"/>
          </p:nvPr>
        </p:nvSpPr>
        <p:spPr>
          <a:xfrm>
            <a:off x="1889280" y="540000"/>
            <a:ext cx="83016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187" name="PlaceHolder 4"/>
          <p:cNvSpPr>
            <a:spLocks noGrp="1"/>
          </p:cNvSpPr>
          <p:nvPr>
            <p:ph type="body"/>
          </p:nvPr>
        </p:nvSpPr>
        <p:spPr>
          <a:xfrm>
            <a:off x="2761560" y="540000"/>
            <a:ext cx="83016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188" name="PlaceHolder 5"/>
          <p:cNvSpPr>
            <a:spLocks noGrp="1"/>
          </p:cNvSpPr>
          <p:nvPr>
            <p:ph type="body"/>
          </p:nvPr>
        </p:nvSpPr>
        <p:spPr>
          <a:xfrm>
            <a:off x="2761560" y="2606040"/>
            <a:ext cx="83016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189" name="PlaceHolder 6"/>
          <p:cNvSpPr>
            <a:spLocks noGrp="1"/>
          </p:cNvSpPr>
          <p:nvPr>
            <p:ph type="body"/>
          </p:nvPr>
        </p:nvSpPr>
        <p:spPr>
          <a:xfrm>
            <a:off x="1889280" y="2606040"/>
            <a:ext cx="83016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190" name="PlaceHolder 7"/>
          <p:cNvSpPr>
            <a:spLocks noGrp="1"/>
          </p:cNvSpPr>
          <p:nvPr>
            <p:ph type="body"/>
          </p:nvPr>
        </p:nvSpPr>
        <p:spPr>
          <a:xfrm>
            <a:off x="1017360" y="2606040"/>
            <a:ext cx="83016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360" y="574920"/>
            <a:ext cx="3851640" cy="9979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21" name="PlaceHolder 2"/>
          <p:cNvSpPr>
            <a:spLocks noGrp="1"/>
          </p:cNvSpPr>
          <p:nvPr>
            <p:ph type="subTitle"/>
          </p:nvPr>
        </p:nvSpPr>
        <p:spPr>
          <a:xfrm>
            <a:off x="1017360" y="540000"/>
            <a:ext cx="2578680" cy="39553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360" y="574920"/>
            <a:ext cx="3851640" cy="9979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23" name="PlaceHolder 2"/>
          <p:cNvSpPr>
            <a:spLocks noGrp="1"/>
          </p:cNvSpPr>
          <p:nvPr>
            <p:ph type="body"/>
          </p:nvPr>
        </p:nvSpPr>
        <p:spPr>
          <a:xfrm>
            <a:off x="1017360" y="540000"/>
            <a:ext cx="2578680" cy="395532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360" y="574920"/>
            <a:ext cx="3851640" cy="9979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25" name="PlaceHolder 2"/>
          <p:cNvSpPr>
            <a:spLocks noGrp="1"/>
          </p:cNvSpPr>
          <p:nvPr>
            <p:ph type="body"/>
          </p:nvPr>
        </p:nvSpPr>
        <p:spPr>
          <a:xfrm>
            <a:off x="1017360" y="540000"/>
            <a:ext cx="1258200" cy="395532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226" name="PlaceHolder 3"/>
          <p:cNvSpPr>
            <a:spLocks noGrp="1"/>
          </p:cNvSpPr>
          <p:nvPr>
            <p:ph type="body"/>
          </p:nvPr>
        </p:nvSpPr>
        <p:spPr>
          <a:xfrm>
            <a:off x="2338920" y="540000"/>
            <a:ext cx="1258200" cy="395532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360" y="574920"/>
            <a:ext cx="3851640" cy="9979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360" y="574920"/>
            <a:ext cx="3851640" cy="9979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53" name="PlaceHolder 2"/>
          <p:cNvSpPr>
            <a:spLocks noGrp="1"/>
          </p:cNvSpPr>
          <p:nvPr>
            <p:ph type="body"/>
          </p:nvPr>
        </p:nvSpPr>
        <p:spPr>
          <a:xfrm>
            <a:off x="1017360" y="540000"/>
            <a:ext cx="2578680" cy="395532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8" name="PlaceHolder 1"/>
          <p:cNvSpPr>
            <a:spLocks noGrp="1"/>
          </p:cNvSpPr>
          <p:nvPr>
            <p:ph type="subTitle"/>
          </p:nvPr>
        </p:nvSpPr>
        <p:spPr>
          <a:xfrm>
            <a:off x="4572360" y="574920"/>
            <a:ext cx="3851640" cy="46270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360" y="574920"/>
            <a:ext cx="3851640" cy="9979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30" name="PlaceHolder 2"/>
          <p:cNvSpPr>
            <a:spLocks noGrp="1"/>
          </p:cNvSpPr>
          <p:nvPr>
            <p:ph type="body"/>
          </p:nvPr>
        </p:nvSpPr>
        <p:spPr>
          <a:xfrm>
            <a:off x="1017360" y="540000"/>
            <a:ext cx="125820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231" name="PlaceHolder 3"/>
          <p:cNvSpPr>
            <a:spLocks noGrp="1"/>
          </p:cNvSpPr>
          <p:nvPr>
            <p:ph type="body"/>
          </p:nvPr>
        </p:nvSpPr>
        <p:spPr>
          <a:xfrm>
            <a:off x="1017360" y="2606040"/>
            <a:ext cx="125820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232" name="PlaceHolder 4"/>
          <p:cNvSpPr>
            <a:spLocks noGrp="1"/>
          </p:cNvSpPr>
          <p:nvPr>
            <p:ph type="body"/>
          </p:nvPr>
        </p:nvSpPr>
        <p:spPr>
          <a:xfrm>
            <a:off x="2338920" y="540000"/>
            <a:ext cx="1258200" cy="395532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4572360" y="574920"/>
            <a:ext cx="3851640" cy="9979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34" name="PlaceHolder 2"/>
          <p:cNvSpPr>
            <a:spLocks noGrp="1"/>
          </p:cNvSpPr>
          <p:nvPr>
            <p:ph type="body"/>
          </p:nvPr>
        </p:nvSpPr>
        <p:spPr>
          <a:xfrm>
            <a:off x="1017360" y="540000"/>
            <a:ext cx="1258200" cy="395532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235" name="PlaceHolder 3"/>
          <p:cNvSpPr>
            <a:spLocks noGrp="1"/>
          </p:cNvSpPr>
          <p:nvPr>
            <p:ph type="body"/>
          </p:nvPr>
        </p:nvSpPr>
        <p:spPr>
          <a:xfrm>
            <a:off x="2338920" y="540000"/>
            <a:ext cx="125820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236" name="PlaceHolder 4"/>
          <p:cNvSpPr>
            <a:spLocks noGrp="1"/>
          </p:cNvSpPr>
          <p:nvPr>
            <p:ph type="body"/>
          </p:nvPr>
        </p:nvSpPr>
        <p:spPr>
          <a:xfrm>
            <a:off x="2338920" y="2606040"/>
            <a:ext cx="125820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360" y="574920"/>
            <a:ext cx="3851640" cy="9979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38" name="PlaceHolder 2"/>
          <p:cNvSpPr>
            <a:spLocks noGrp="1"/>
          </p:cNvSpPr>
          <p:nvPr>
            <p:ph type="body"/>
          </p:nvPr>
        </p:nvSpPr>
        <p:spPr>
          <a:xfrm>
            <a:off x="1017360" y="540000"/>
            <a:ext cx="125820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239" name="PlaceHolder 3"/>
          <p:cNvSpPr>
            <a:spLocks noGrp="1"/>
          </p:cNvSpPr>
          <p:nvPr>
            <p:ph type="body"/>
          </p:nvPr>
        </p:nvSpPr>
        <p:spPr>
          <a:xfrm>
            <a:off x="2338920" y="540000"/>
            <a:ext cx="125820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240" name="PlaceHolder 4"/>
          <p:cNvSpPr>
            <a:spLocks noGrp="1"/>
          </p:cNvSpPr>
          <p:nvPr>
            <p:ph type="body"/>
          </p:nvPr>
        </p:nvSpPr>
        <p:spPr>
          <a:xfrm>
            <a:off x="1017360" y="2606040"/>
            <a:ext cx="257868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4572360" y="574920"/>
            <a:ext cx="3851640" cy="9979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42" name="PlaceHolder 2"/>
          <p:cNvSpPr>
            <a:spLocks noGrp="1"/>
          </p:cNvSpPr>
          <p:nvPr>
            <p:ph type="body"/>
          </p:nvPr>
        </p:nvSpPr>
        <p:spPr>
          <a:xfrm>
            <a:off x="1017360" y="540000"/>
            <a:ext cx="257868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243" name="PlaceHolder 3"/>
          <p:cNvSpPr>
            <a:spLocks noGrp="1"/>
          </p:cNvSpPr>
          <p:nvPr>
            <p:ph type="body"/>
          </p:nvPr>
        </p:nvSpPr>
        <p:spPr>
          <a:xfrm>
            <a:off x="1017360" y="2606040"/>
            <a:ext cx="257868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360" y="574920"/>
            <a:ext cx="3851640" cy="9979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45" name="PlaceHolder 2"/>
          <p:cNvSpPr>
            <a:spLocks noGrp="1"/>
          </p:cNvSpPr>
          <p:nvPr>
            <p:ph type="body"/>
          </p:nvPr>
        </p:nvSpPr>
        <p:spPr>
          <a:xfrm>
            <a:off x="1017360" y="540000"/>
            <a:ext cx="125820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246" name="PlaceHolder 3"/>
          <p:cNvSpPr>
            <a:spLocks noGrp="1"/>
          </p:cNvSpPr>
          <p:nvPr>
            <p:ph type="body"/>
          </p:nvPr>
        </p:nvSpPr>
        <p:spPr>
          <a:xfrm>
            <a:off x="2338920" y="540000"/>
            <a:ext cx="125820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247" name="PlaceHolder 4"/>
          <p:cNvSpPr>
            <a:spLocks noGrp="1"/>
          </p:cNvSpPr>
          <p:nvPr>
            <p:ph type="body"/>
          </p:nvPr>
        </p:nvSpPr>
        <p:spPr>
          <a:xfrm>
            <a:off x="2338920" y="2606040"/>
            <a:ext cx="125820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248" name="PlaceHolder 5"/>
          <p:cNvSpPr>
            <a:spLocks noGrp="1"/>
          </p:cNvSpPr>
          <p:nvPr>
            <p:ph type="body"/>
          </p:nvPr>
        </p:nvSpPr>
        <p:spPr>
          <a:xfrm>
            <a:off x="1017360" y="2606040"/>
            <a:ext cx="125820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4572360" y="574920"/>
            <a:ext cx="3851640" cy="9979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50" name="PlaceHolder 2"/>
          <p:cNvSpPr>
            <a:spLocks noGrp="1"/>
          </p:cNvSpPr>
          <p:nvPr>
            <p:ph type="body"/>
          </p:nvPr>
        </p:nvSpPr>
        <p:spPr>
          <a:xfrm>
            <a:off x="1017360" y="540000"/>
            <a:ext cx="83016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251" name="PlaceHolder 3"/>
          <p:cNvSpPr>
            <a:spLocks noGrp="1"/>
          </p:cNvSpPr>
          <p:nvPr>
            <p:ph type="body"/>
          </p:nvPr>
        </p:nvSpPr>
        <p:spPr>
          <a:xfrm>
            <a:off x="1889280" y="540000"/>
            <a:ext cx="83016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252" name="PlaceHolder 4"/>
          <p:cNvSpPr>
            <a:spLocks noGrp="1"/>
          </p:cNvSpPr>
          <p:nvPr>
            <p:ph type="body"/>
          </p:nvPr>
        </p:nvSpPr>
        <p:spPr>
          <a:xfrm>
            <a:off x="2761560" y="540000"/>
            <a:ext cx="83016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253" name="PlaceHolder 5"/>
          <p:cNvSpPr>
            <a:spLocks noGrp="1"/>
          </p:cNvSpPr>
          <p:nvPr>
            <p:ph type="body"/>
          </p:nvPr>
        </p:nvSpPr>
        <p:spPr>
          <a:xfrm>
            <a:off x="2761560" y="2606040"/>
            <a:ext cx="83016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254" name="PlaceHolder 6"/>
          <p:cNvSpPr>
            <a:spLocks noGrp="1"/>
          </p:cNvSpPr>
          <p:nvPr>
            <p:ph type="body"/>
          </p:nvPr>
        </p:nvSpPr>
        <p:spPr>
          <a:xfrm>
            <a:off x="1889280" y="2606040"/>
            <a:ext cx="83016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255" name="PlaceHolder 7"/>
          <p:cNvSpPr>
            <a:spLocks noGrp="1"/>
          </p:cNvSpPr>
          <p:nvPr>
            <p:ph type="body"/>
          </p:nvPr>
        </p:nvSpPr>
        <p:spPr>
          <a:xfrm>
            <a:off x="1017360" y="2606040"/>
            <a:ext cx="83016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360" y="574920"/>
            <a:ext cx="3851640" cy="9979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55" name="PlaceHolder 2"/>
          <p:cNvSpPr>
            <a:spLocks noGrp="1"/>
          </p:cNvSpPr>
          <p:nvPr>
            <p:ph type="body"/>
          </p:nvPr>
        </p:nvSpPr>
        <p:spPr>
          <a:xfrm>
            <a:off x="1017360" y="540000"/>
            <a:ext cx="1258200" cy="395532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56" name="PlaceHolder 3"/>
          <p:cNvSpPr>
            <a:spLocks noGrp="1"/>
          </p:cNvSpPr>
          <p:nvPr>
            <p:ph type="body"/>
          </p:nvPr>
        </p:nvSpPr>
        <p:spPr>
          <a:xfrm>
            <a:off x="2338920" y="540000"/>
            <a:ext cx="1258200" cy="395532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360" y="574920"/>
            <a:ext cx="3851640" cy="9979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360" y="574920"/>
            <a:ext cx="3851640" cy="46270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360" y="574920"/>
            <a:ext cx="3851640" cy="9979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1017360" y="540000"/>
            <a:ext cx="125820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1017360" y="2606040"/>
            <a:ext cx="125820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2338920" y="540000"/>
            <a:ext cx="1258200" cy="395532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360" y="574920"/>
            <a:ext cx="3851640" cy="9979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1017360" y="540000"/>
            <a:ext cx="1258200" cy="395532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2338920" y="540000"/>
            <a:ext cx="125820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66" name="PlaceHolder 4"/>
          <p:cNvSpPr>
            <a:spLocks noGrp="1"/>
          </p:cNvSpPr>
          <p:nvPr>
            <p:ph type="body"/>
          </p:nvPr>
        </p:nvSpPr>
        <p:spPr>
          <a:xfrm>
            <a:off x="2338920" y="2606040"/>
            <a:ext cx="125820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360" y="574920"/>
            <a:ext cx="3851640" cy="9979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1017360" y="540000"/>
            <a:ext cx="125820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2338920" y="540000"/>
            <a:ext cx="125820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
        <p:nvSpPr>
          <p:cNvPr id="70" name="PlaceHolder 4"/>
          <p:cNvSpPr>
            <a:spLocks noGrp="1"/>
          </p:cNvSpPr>
          <p:nvPr>
            <p:ph type="body"/>
          </p:nvPr>
        </p:nvSpPr>
        <p:spPr>
          <a:xfrm>
            <a:off x="1017360" y="2606040"/>
            <a:ext cx="2578680" cy="1886400"/>
          </a:xfrm>
          <a:prstGeom prst="rect">
            <a:avLst/>
          </a:prstGeom>
        </p:spPr>
        <p:txBody>
          <a:bodyPr lIns="0" tIns="0" rIns="0" bIns="0">
            <a:normAutofit/>
          </a:bodyP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0" name="Google Shape;9;p17"/>
          <p:cNvPicPr/>
          <p:nvPr/>
        </p:nvPicPr>
        <p:blipFill>
          <a:blip r:embed="rId14"/>
          <a:stretch/>
        </p:blipFill>
        <p:spPr>
          <a:xfrm rot="16200000">
            <a:off x="1993320" y="-1992600"/>
            <a:ext cx="5152320" cy="9138960"/>
          </a:xfrm>
          <a:prstGeom prst="rect">
            <a:avLst/>
          </a:prstGeom>
          <a:ln>
            <a:noFill/>
          </a:ln>
        </p:spPr>
      </p:pic>
      <p:sp>
        <p:nvSpPr>
          <p:cNvPr id="51" name="CustomShape 1"/>
          <p:cNvSpPr/>
          <p:nvPr/>
        </p:nvSpPr>
        <p:spPr>
          <a:xfrm>
            <a:off x="6220800" y="0"/>
            <a:ext cx="2923200" cy="5143320"/>
          </a:xfrm>
          <a:prstGeom prst="rect">
            <a:avLst/>
          </a:prstGeom>
          <a:gradFill>
            <a:gsLst>
              <a:gs pos="0">
                <a:schemeClr val="accent3"/>
              </a:gs>
              <a:gs pos="100000">
                <a:schemeClr val="accent4"/>
              </a:gs>
            </a:gsLst>
            <a:lin ang="13500000"/>
          </a:gradFill>
          <a:ln>
            <a:noFill/>
          </a:ln>
        </p:spPr>
        <p:style>
          <a:lnRef idx="0">
            <a:scrgbClr r="0" g="0" b="0"/>
          </a:lnRef>
          <a:fillRef idx="0">
            <a:scrgbClr r="0" g="0" b="0"/>
          </a:fillRef>
          <a:effectRef idx="0">
            <a:scrgbClr r="0" g="0" b="0"/>
          </a:effectRef>
          <a:fontRef idx="minor"/>
        </p:style>
      </p:sp>
      <p:sp>
        <p:nvSpPr>
          <p:cNvPr id="2" name="CustomShape 2"/>
          <p:cNvSpPr/>
          <p:nvPr/>
        </p:nvSpPr>
        <p:spPr>
          <a:xfrm>
            <a:off x="8049600" y="4126320"/>
            <a:ext cx="576360" cy="394200"/>
          </a:xfrm>
          <a:custGeom>
            <a:avLst/>
            <a:gdLst/>
            <a:ahLst/>
            <a:cxnLst/>
            <a:rect l="l" t="t" r="r" b="b"/>
            <a:pathLst>
              <a:path w="11216" h="7672">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3" name="CustomShape 3"/>
          <p:cNvSpPr/>
          <p:nvPr/>
        </p:nvSpPr>
        <p:spPr>
          <a:xfrm>
            <a:off x="7978680" y="4114440"/>
            <a:ext cx="813240" cy="555480"/>
          </a:xfrm>
          <a:custGeom>
            <a:avLst/>
            <a:gdLst/>
            <a:ahLst/>
            <a:cxnLst/>
            <a:rect l="l" t="t" r="r" b="b"/>
            <a:pathLst>
              <a:path w="15826" h="10810">
                <a:moveTo>
                  <a:pt x="15341" y="1"/>
                </a:moveTo>
                <a:lnTo>
                  <a:pt x="155" y="10402"/>
                </a:lnTo>
                <a:cubicBezTo>
                  <a:pt x="155" y="10499"/>
                  <a:pt x="78" y="10654"/>
                  <a:pt x="0" y="10809"/>
                </a:cubicBezTo>
                <a:lnTo>
                  <a:pt x="15826" y="1"/>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4" name="CustomShape 4"/>
          <p:cNvSpPr/>
          <p:nvPr/>
        </p:nvSpPr>
        <p:spPr>
          <a:xfrm>
            <a:off x="7945920" y="4126320"/>
            <a:ext cx="970920" cy="668160"/>
          </a:xfrm>
          <a:custGeom>
            <a:avLst/>
            <a:gdLst/>
            <a:ahLst/>
            <a:cxnLst/>
            <a:rect l="l" t="t" r="r" b="b"/>
            <a:pathLst>
              <a:path w="18887" h="12999">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5" name="CustomShape 5"/>
          <p:cNvSpPr/>
          <p:nvPr/>
        </p:nvSpPr>
        <p:spPr>
          <a:xfrm>
            <a:off x="7932960" y="4151160"/>
            <a:ext cx="1091160" cy="755640"/>
          </a:xfrm>
          <a:custGeom>
            <a:avLst/>
            <a:gdLst/>
            <a:ahLst/>
            <a:cxnLst/>
            <a:rect l="l" t="t" r="r" b="b"/>
            <a:pathLst>
              <a:path w="21230" h="14703">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6" name="CustomShape 6"/>
          <p:cNvSpPr/>
          <p:nvPr/>
        </p:nvSpPr>
        <p:spPr>
          <a:xfrm>
            <a:off x="7932960" y="4188960"/>
            <a:ext cx="1186920" cy="817560"/>
          </a:xfrm>
          <a:custGeom>
            <a:avLst/>
            <a:gdLst/>
            <a:ahLst/>
            <a:cxnLst/>
            <a:rect l="l" t="t" r="r" b="b"/>
            <a:pathLst>
              <a:path w="23090" h="15904">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7" name="CustomShape 7"/>
          <p:cNvSpPr/>
          <p:nvPr/>
        </p:nvSpPr>
        <p:spPr>
          <a:xfrm>
            <a:off x="7945920" y="4235040"/>
            <a:ext cx="1256760" cy="867240"/>
          </a:xfrm>
          <a:custGeom>
            <a:avLst/>
            <a:gdLst/>
            <a:ahLst/>
            <a:cxnLst/>
            <a:rect l="l" t="t" r="r" b="b"/>
            <a:pathLst>
              <a:path w="24447" h="16873">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8" name="CustomShape 8"/>
          <p:cNvSpPr/>
          <p:nvPr/>
        </p:nvSpPr>
        <p:spPr>
          <a:xfrm>
            <a:off x="7965720" y="4284720"/>
            <a:ext cx="1311480" cy="903960"/>
          </a:xfrm>
          <a:custGeom>
            <a:avLst/>
            <a:gdLst/>
            <a:ahLst/>
            <a:cxnLst/>
            <a:rect l="l" t="t" r="r" b="b"/>
            <a:pathLst>
              <a:path w="25511" h="1759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9" name="CustomShape 9"/>
          <p:cNvSpPr/>
          <p:nvPr/>
        </p:nvSpPr>
        <p:spPr>
          <a:xfrm>
            <a:off x="7995600" y="4342320"/>
            <a:ext cx="1348200" cy="924840"/>
          </a:xfrm>
          <a:custGeom>
            <a:avLst/>
            <a:gdLst/>
            <a:ahLst/>
            <a:cxnLst/>
            <a:rect l="l" t="t" r="r" b="b"/>
            <a:pathLst>
              <a:path w="26228" h="17996">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0" name="CustomShape 10"/>
          <p:cNvSpPr/>
          <p:nvPr/>
        </p:nvSpPr>
        <p:spPr>
          <a:xfrm>
            <a:off x="8032680" y="4405320"/>
            <a:ext cx="1365120" cy="941040"/>
          </a:xfrm>
          <a:custGeom>
            <a:avLst/>
            <a:gdLst/>
            <a:ahLst/>
            <a:cxnLst/>
            <a:rect l="l" t="t" r="r" b="b"/>
            <a:pathLst>
              <a:path w="26557" h="18306">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1" name="CustomShape 11"/>
          <p:cNvSpPr/>
          <p:nvPr/>
        </p:nvSpPr>
        <p:spPr>
          <a:xfrm>
            <a:off x="8074440" y="4470840"/>
            <a:ext cx="1377000" cy="945720"/>
          </a:xfrm>
          <a:custGeom>
            <a:avLst/>
            <a:gdLst/>
            <a:ahLst/>
            <a:cxnLst/>
            <a:rect l="l" t="t" r="r" b="b"/>
            <a:pathLst>
              <a:path w="26790" h="18403">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2" name="CustomShape 12"/>
          <p:cNvSpPr/>
          <p:nvPr/>
        </p:nvSpPr>
        <p:spPr>
          <a:xfrm>
            <a:off x="8124120" y="4541760"/>
            <a:ext cx="1369080" cy="941760"/>
          </a:xfrm>
          <a:custGeom>
            <a:avLst/>
            <a:gdLst/>
            <a:ahLst/>
            <a:cxnLst/>
            <a:rect l="l" t="t" r="r" b="b"/>
            <a:pathLst>
              <a:path w="26635" h="1832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3" name="CustomShape 13"/>
          <p:cNvSpPr/>
          <p:nvPr/>
        </p:nvSpPr>
        <p:spPr>
          <a:xfrm>
            <a:off x="8182080" y="4616280"/>
            <a:ext cx="1348200" cy="928800"/>
          </a:xfrm>
          <a:custGeom>
            <a:avLst/>
            <a:gdLst/>
            <a:ahLst/>
            <a:cxnLst/>
            <a:rect l="l" t="t" r="r" b="b"/>
            <a:pathLst>
              <a:path w="26229" h="18073">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4" name="CustomShape 14"/>
          <p:cNvSpPr/>
          <p:nvPr/>
        </p:nvSpPr>
        <p:spPr>
          <a:xfrm>
            <a:off x="8248680" y="4699080"/>
            <a:ext cx="1310400" cy="905040"/>
          </a:xfrm>
          <a:custGeom>
            <a:avLst/>
            <a:gdLst/>
            <a:ahLst/>
            <a:cxnLst/>
            <a:rect l="l" t="t" r="r" b="b"/>
            <a:pathLst>
              <a:path w="25492" h="17609">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5" name="CustomShape 15"/>
          <p:cNvSpPr/>
          <p:nvPr/>
        </p:nvSpPr>
        <p:spPr>
          <a:xfrm>
            <a:off x="8323560" y="4786560"/>
            <a:ext cx="1256760" cy="867240"/>
          </a:xfrm>
          <a:custGeom>
            <a:avLst/>
            <a:gdLst/>
            <a:ahLst/>
            <a:cxnLst/>
            <a:rect l="l" t="t" r="r" b="b"/>
            <a:pathLst>
              <a:path w="24446" h="16873">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6" name="CustomShape 16"/>
          <p:cNvSpPr/>
          <p:nvPr/>
        </p:nvSpPr>
        <p:spPr>
          <a:xfrm>
            <a:off x="8406000" y="4882320"/>
            <a:ext cx="1182960" cy="817560"/>
          </a:xfrm>
          <a:custGeom>
            <a:avLst/>
            <a:gdLst/>
            <a:ahLst/>
            <a:cxnLst/>
            <a:rect l="l" t="t" r="r" b="b"/>
            <a:pathLst>
              <a:path w="23013" h="15904">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7" name="CustomShape 17"/>
          <p:cNvSpPr/>
          <p:nvPr/>
        </p:nvSpPr>
        <p:spPr>
          <a:xfrm>
            <a:off x="8497800" y="4982040"/>
            <a:ext cx="1091160" cy="750600"/>
          </a:xfrm>
          <a:custGeom>
            <a:avLst/>
            <a:gdLst/>
            <a:ahLst/>
            <a:cxnLst/>
            <a:rect l="l" t="t" r="r" b="b"/>
            <a:pathLst>
              <a:path w="21231" h="14606">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8" name="CustomShape 18"/>
          <p:cNvSpPr/>
          <p:nvPr/>
        </p:nvSpPr>
        <p:spPr>
          <a:xfrm>
            <a:off x="8605080" y="5093280"/>
            <a:ext cx="970920" cy="668160"/>
          </a:xfrm>
          <a:custGeom>
            <a:avLst/>
            <a:gdLst/>
            <a:ahLst/>
            <a:cxnLst/>
            <a:rect l="l" t="t" r="r" b="b"/>
            <a:pathLst>
              <a:path w="18888" h="12999">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9" name="CustomShape 19"/>
          <p:cNvSpPr/>
          <p:nvPr/>
        </p:nvSpPr>
        <p:spPr>
          <a:xfrm>
            <a:off x="8733600" y="5217840"/>
            <a:ext cx="809280" cy="556560"/>
          </a:xfrm>
          <a:custGeom>
            <a:avLst/>
            <a:gdLst/>
            <a:ahLst/>
            <a:cxnLst/>
            <a:rect l="l" t="t" r="r" b="b"/>
            <a:pathLst>
              <a:path w="15749" h="1082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20" name="CustomShape 20"/>
          <p:cNvSpPr/>
          <p:nvPr/>
        </p:nvSpPr>
        <p:spPr>
          <a:xfrm>
            <a:off x="8899920" y="5367240"/>
            <a:ext cx="576360" cy="394200"/>
          </a:xfrm>
          <a:custGeom>
            <a:avLst/>
            <a:gdLst/>
            <a:ahLst/>
            <a:cxnLst/>
            <a:rect l="l" t="t" r="r" b="b"/>
            <a:pathLst>
              <a:path w="11217" h="7672">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21" name="CustomShape 21"/>
          <p:cNvSpPr/>
          <p:nvPr/>
        </p:nvSpPr>
        <p:spPr>
          <a:xfrm>
            <a:off x="4303080" y="231480"/>
            <a:ext cx="157320" cy="157320"/>
          </a:xfrm>
          <a:prstGeom prst="ellipse">
            <a:avLst/>
          </a:prstGeom>
          <a:solidFill>
            <a:schemeClr val="accent3"/>
          </a:solidFill>
          <a:ln>
            <a:noFill/>
          </a:ln>
        </p:spPr>
        <p:style>
          <a:lnRef idx="0">
            <a:scrgbClr r="0" g="0" b="0"/>
          </a:lnRef>
          <a:fillRef idx="0">
            <a:scrgbClr r="0" g="0" b="0"/>
          </a:fillRef>
          <a:effectRef idx="0">
            <a:scrgbClr r="0" g="0" b="0"/>
          </a:effectRef>
          <a:fontRef idx="minor"/>
        </p:style>
      </p:sp>
      <p:sp>
        <p:nvSpPr>
          <p:cNvPr id="22" name="CustomShape 22"/>
          <p:cNvSpPr/>
          <p:nvPr/>
        </p:nvSpPr>
        <p:spPr>
          <a:xfrm>
            <a:off x="4493160" y="231480"/>
            <a:ext cx="157320" cy="157320"/>
          </a:xfrm>
          <a:prstGeom prst="ellipse">
            <a:avLst/>
          </a:prstGeom>
          <a:solidFill>
            <a:schemeClr val="accent3"/>
          </a:solidFill>
          <a:ln>
            <a:noFill/>
          </a:ln>
        </p:spPr>
        <p:style>
          <a:lnRef idx="0">
            <a:scrgbClr r="0" g="0" b="0"/>
          </a:lnRef>
          <a:fillRef idx="0">
            <a:scrgbClr r="0" g="0" b="0"/>
          </a:fillRef>
          <a:effectRef idx="0">
            <a:scrgbClr r="0" g="0" b="0"/>
          </a:effectRef>
          <a:fontRef idx="minor"/>
        </p:style>
      </p:sp>
      <p:sp>
        <p:nvSpPr>
          <p:cNvPr id="23" name="CustomShape 23"/>
          <p:cNvSpPr/>
          <p:nvPr/>
        </p:nvSpPr>
        <p:spPr>
          <a:xfrm>
            <a:off x="4683240" y="231480"/>
            <a:ext cx="157320" cy="157320"/>
          </a:xfrm>
          <a:prstGeom prst="ellipse">
            <a:avLst/>
          </a:prstGeom>
          <a:solidFill>
            <a:schemeClr val="accent3"/>
          </a:solidFill>
          <a:ln>
            <a:noFill/>
          </a:ln>
        </p:spPr>
        <p:style>
          <a:lnRef idx="0">
            <a:scrgbClr r="0" g="0" b="0"/>
          </a:lnRef>
          <a:fillRef idx="0">
            <a:scrgbClr r="0" g="0" b="0"/>
          </a:fillRef>
          <a:effectRef idx="0">
            <a:scrgbClr r="0" g="0" b="0"/>
          </a:effectRef>
          <a:fontRef idx="minor"/>
        </p:style>
      </p:sp>
      <p:sp>
        <p:nvSpPr>
          <p:cNvPr id="24" name="CustomShape 24"/>
          <p:cNvSpPr/>
          <p:nvPr/>
        </p:nvSpPr>
        <p:spPr>
          <a:xfrm>
            <a:off x="518400" y="4448160"/>
            <a:ext cx="730080" cy="58716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25" name="CustomShape 25"/>
          <p:cNvSpPr/>
          <p:nvPr/>
        </p:nvSpPr>
        <p:spPr>
          <a:xfrm>
            <a:off x="323640" y="4500000"/>
            <a:ext cx="730080" cy="58716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26" name="CustomShape 26"/>
          <p:cNvSpPr/>
          <p:nvPr/>
        </p:nvSpPr>
        <p:spPr>
          <a:xfrm>
            <a:off x="385200" y="4143960"/>
            <a:ext cx="730080" cy="58716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27" name="CustomShape 27"/>
          <p:cNvSpPr/>
          <p:nvPr/>
        </p:nvSpPr>
        <p:spPr>
          <a:xfrm>
            <a:off x="-67680" y="-99360"/>
            <a:ext cx="730080" cy="58716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28" name="CustomShape 28"/>
          <p:cNvSpPr/>
          <p:nvPr/>
        </p:nvSpPr>
        <p:spPr>
          <a:xfrm>
            <a:off x="-262440" y="-47520"/>
            <a:ext cx="730080" cy="58716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29" name="CustomShape 29"/>
          <p:cNvSpPr/>
          <p:nvPr/>
        </p:nvSpPr>
        <p:spPr>
          <a:xfrm>
            <a:off x="-200880" y="-403200"/>
            <a:ext cx="730080" cy="58716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30" name="CustomShape 30"/>
          <p:cNvSpPr/>
          <p:nvPr/>
        </p:nvSpPr>
        <p:spPr>
          <a:xfrm>
            <a:off x="8620560" y="3123000"/>
            <a:ext cx="52560" cy="52560"/>
          </a:xfrm>
          <a:custGeom>
            <a:avLst/>
            <a:gdLst/>
            <a:ahLst/>
            <a:cxnLst/>
            <a:rect l="l" t="t" r="r" b="b"/>
            <a:pathLst>
              <a:path w="1221" h="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1" name="CustomShape 31"/>
          <p:cNvSpPr/>
          <p:nvPr/>
        </p:nvSpPr>
        <p:spPr>
          <a:xfrm>
            <a:off x="8620560" y="2944800"/>
            <a:ext cx="52560" cy="51840"/>
          </a:xfrm>
          <a:custGeom>
            <a:avLst/>
            <a:gdLst/>
            <a:ahLst/>
            <a:cxnLst/>
            <a:rect l="l" t="t" r="r" b="b"/>
            <a:pathLst>
              <a:path w="1221" h="1202">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2" name="CustomShape 32"/>
          <p:cNvSpPr/>
          <p:nvPr/>
        </p:nvSpPr>
        <p:spPr>
          <a:xfrm>
            <a:off x="8620560" y="2762640"/>
            <a:ext cx="52560" cy="55800"/>
          </a:xfrm>
          <a:custGeom>
            <a:avLst/>
            <a:gdLst/>
            <a:ahLst/>
            <a:cxnLst/>
            <a:rect l="l" t="t" r="r" b="b"/>
            <a:pathLst>
              <a:path w="1221" h="1299">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3" name="CustomShape 33"/>
          <p:cNvSpPr/>
          <p:nvPr/>
        </p:nvSpPr>
        <p:spPr>
          <a:xfrm>
            <a:off x="8620560" y="2584080"/>
            <a:ext cx="52560" cy="55800"/>
          </a:xfrm>
          <a:custGeom>
            <a:avLst/>
            <a:gdLst/>
            <a:ahLst/>
            <a:cxnLst/>
            <a:rect l="l" t="t" r="r" b="b"/>
            <a:pathLst>
              <a:path w="1221" h="1299">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4" name="CustomShape 34"/>
          <p:cNvSpPr/>
          <p:nvPr/>
        </p:nvSpPr>
        <p:spPr>
          <a:xfrm>
            <a:off x="8620560" y="2405880"/>
            <a:ext cx="52560" cy="55800"/>
          </a:xfrm>
          <a:custGeom>
            <a:avLst/>
            <a:gdLst/>
            <a:ahLst/>
            <a:cxnLst/>
            <a:rect l="l" t="t" r="r" b="b"/>
            <a:pathLst>
              <a:path w="1221" h="1299">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5" name="CustomShape 35"/>
          <p:cNvSpPr/>
          <p:nvPr/>
        </p:nvSpPr>
        <p:spPr>
          <a:xfrm>
            <a:off x="8620560" y="2226960"/>
            <a:ext cx="52560" cy="52560"/>
          </a:xfrm>
          <a:custGeom>
            <a:avLst/>
            <a:gdLst/>
            <a:ahLst/>
            <a:cxnLst/>
            <a:rect l="l" t="t" r="r" b="b"/>
            <a:pathLst>
              <a:path w="1221" h="1222">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6" name="CustomShape 36"/>
          <p:cNvSpPr/>
          <p:nvPr/>
        </p:nvSpPr>
        <p:spPr>
          <a:xfrm>
            <a:off x="8620560" y="2049120"/>
            <a:ext cx="52560" cy="51840"/>
          </a:xfrm>
          <a:custGeom>
            <a:avLst/>
            <a:gdLst/>
            <a:ahLst/>
            <a:cxnLst/>
            <a:rect l="l" t="t" r="r" b="b"/>
            <a:pathLst>
              <a:path w="1221" h="1202">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7" name="CustomShape 37"/>
          <p:cNvSpPr/>
          <p:nvPr/>
        </p:nvSpPr>
        <p:spPr>
          <a:xfrm>
            <a:off x="8620560" y="1870200"/>
            <a:ext cx="52560" cy="52560"/>
          </a:xfrm>
          <a:custGeom>
            <a:avLst/>
            <a:gdLst/>
            <a:ahLst/>
            <a:cxnLst/>
            <a:rect l="l" t="t" r="r" b="b"/>
            <a:pathLst>
              <a:path w="1221" h="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8" name="CustomShape 38"/>
          <p:cNvSpPr/>
          <p:nvPr/>
        </p:nvSpPr>
        <p:spPr>
          <a:xfrm>
            <a:off x="8760960" y="3210480"/>
            <a:ext cx="55800" cy="55800"/>
          </a:xfrm>
          <a:custGeom>
            <a:avLst/>
            <a:gdLst/>
            <a:ahLst/>
            <a:cxnLst/>
            <a:rect l="l" t="t" r="r" b="b"/>
            <a:pathLst>
              <a:path w="1299" h="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9" name="CustomShape 39"/>
          <p:cNvSpPr/>
          <p:nvPr/>
        </p:nvSpPr>
        <p:spPr>
          <a:xfrm>
            <a:off x="8760960" y="3032280"/>
            <a:ext cx="55800" cy="51840"/>
          </a:xfrm>
          <a:custGeom>
            <a:avLst/>
            <a:gdLst/>
            <a:ahLst/>
            <a:cxnLst/>
            <a:rect l="l" t="t" r="r" b="b"/>
            <a:pathLst>
              <a:path w="1299" h="1202">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0" name="CustomShape 40"/>
          <p:cNvSpPr/>
          <p:nvPr/>
        </p:nvSpPr>
        <p:spPr>
          <a:xfrm>
            <a:off x="8760960" y="2853360"/>
            <a:ext cx="55800" cy="52560"/>
          </a:xfrm>
          <a:custGeom>
            <a:avLst/>
            <a:gdLst/>
            <a:ahLst/>
            <a:cxnLst/>
            <a:rect l="l" t="t" r="r" b="b"/>
            <a:pathLst>
              <a:path w="1299" h="1221">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1" name="CustomShape 41"/>
          <p:cNvSpPr/>
          <p:nvPr/>
        </p:nvSpPr>
        <p:spPr>
          <a:xfrm>
            <a:off x="8760960" y="2675520"/>
            <a:ext cx="55800" cy="51840"/>
          </a:xfrm>
          <a:custGeom>
            <a:avLst/>
            <a:gdLst/>
            <a:ahLst/>
            <a:cxnLst/>
            <a:rect l="l" t="t" r="r" b="b"/>
            <a:pathLst>
              <a:path w="1299" h="1202">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2" name="CustomShape 42"/>
          <p:cNvSpPr/>
          <p:nvPr/>
        </p:nvSpPr>
        <p:spPr>
          <a:xfrm>
            <a:off x="8760960" y="2493360"/>
            <a:ext cx="55800" cy="55800"/>
          </a:xfrm>
          <a:custGeom>
            <a:avLst/>
            <a:gdLst/>
            <a:ahLst/>
            <a:cxnLst/>
            <a:rect l="l" t="t" r="r" b="b"/>
            <a:pathLst>
              <a:path w="1299" h="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3" name="CustomShape 43"/>
          <p:cNvSpPr/>
          <p:nvPr/>
        </p:nvSpPr>
        <p:spPr>
          <a:xfrm>
            <a:off x="8760960" y="2315160"/>
            <a:ext cx="55800" cy="55080"/>
          </a:xfrm>
          <a:custGeom>
            <a:avLst/>
            <a:gdLst/>
            <a:ahLst/>
            <a:cxnLst/>
            <a:rect l="l" t="t" r="r" b="b"/>
            <a:pathLst>
              <a:path w="1299" h="128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4" name="CustomShape 44"/>
          <p:cNvSpPr/>
          <p:nvPr/>
        </p:nvSpPr>
        <p:spPr>
          <a:xfrm>
            <a:off x="8760960" y="2136240"/>
            <a:ext cx="55800" cy="55800"/>
          </a:xfrm>
          <a:custGeom>
            <a:avLst/>
            <a:gdLst/>
            <a:ahLst/>
            <a:cxnLst/>
            <a:rect l="l" t="t" r="r" b="b"/>
            <a:pathLst>
              <a:path w="1299" h="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5" name="CustomShape 45"/>
          <p:cNvSpPr/>
          <p:nvPr/>
        </p:nvSpPr>
        <p:spPr>
          <a:xfrm>
            <a:off x="8760960" y="1958400"/>
            <a:ext cx="55800" cy="51840"/>
          </a:xfrm>
          <a:custGeom>
            <a:avLst/>
            <a:gdLst/>
            <a:ahLst/>
            <a:cxnLst/>
            <a:rect l="l" t="t" r="r" b="b"/>
            <a:pathLst>
              <a:path w="1299" h="1202">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6" name="CustomShape 46"/>
          <p:cNvSpPr/>
          <p:nvPr/>
        </p:nvSpPr>
        <p:spPr>
          <a:xfrm>
            <a:off x="8760960" y="1779480"/>
            <a:ext cx="55800" cy="52560"/>
          </a:xfrm>
          <a:custGeom>
            <a:avLst/>
            <a:gdLst/>
            <a:ahLst/>
            <a:cxnLst/>
            <a:rect l="l" t="t" r="r" b="b"/>
            <a:pathLst>
              <a:path w="1299" h="1221">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7" name="CustomShape 47"/>
          <p:cNvSpPr/>
          <p:nvPr/>
        </p:nvSpPr>
        <p:spPr>
          <a:xfrm>
            <a:off x="8620560" y="3311280"/>
            <a:ext cx="52560" cy="52560"/>
          </a:xfrm>
          <a:custGeom>
            <a:avLst/>
            <a:gdLst/>
            <a:ahLst/>
            <a:cxnLst/>
            <a:rect l="l" t="t" r="r" b="b"/>
            <a:pathLst>
              <a:path w="1221" h="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8" name="PlaceHolder 48"/>
          <p:cNvSpPr>
            <a:spLocks noGrp="1"/>
          </p:cNvSpPr>
          <p:nvPr>
            <p:ph type="title"/>
          </p:nvPr>
        </p:nvSpPr>
        <p:spPr>
          <a:xfrm>
            <a:off x="847080" y="1184040"/>
            <a:ext cx="3913920" cy="2459880"/>
          </a:xfrm>
          <a:prstGeom prst="rect">
            <a:avLst/>
          </a:prstGeom>
        </p:spPr>
        <p:txBody>
          <a:bodyPr tIns="91440" bIns="91440" anchor="ctr"/>
          <a:lstStyle/>
          <a:p>
            <a:r>
              <a:rPr lang="en-US" sz="4600" b="0" strike="noStrike" spc="-1">
                <a:solidFill>
                  <a:srgbClr val="000000"/>
                </a:solidFill>
                <a:uFill>
                  <a:solidFill>
                    <a:srgbClr val="FFFFFF"/>
                  </a:solidFill>
                </a:uFill>
                <a:latin typeface="Arial"/>
              </a:rPr>
              <a:t>Click to edit the title text format</a:t>
            </a:r>
          </a:p>
        </p:txBody>
      </p:sp>
      <p:sp>
        <p:nvSpPr>
          <p:cNvPr id="49" name="PlaceHolder 49"/>
          <p:cNvSpPr>
            <a:spLocks noGrp="1"/>
          </p:cNvSpPr>
          <p:nvPr>
            <p:ph type="body"/>
          </p:nvPr>
        </p:nvSpPr>
        <p:spPr>
          <a:xfrm>
            <a:off x="4891320" y="1184040"/>
            <a:ext cx="3405240" cy="2940120"/>
          </a:xfrm>
          <a:prstGeom prst="rect">
            <a:avLst/>
          </a:prstGeom>
        </p:spPr>
        <p:txBody>
          <a:bodyPr lIns="90000" tIns="45000" rIns="90000" bIns="4500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6" name="Google Shape;66;p18"/>
          <p:cNvPicPr/>
          <p:nvPr/>
        </p:nvPicPr>
        <p:blipFill>
          <a:blip r:embed="rId14"/>
          <a:stretch/>
        </p:blipFill>
        <p:spPr>
          <a:xfrm rot="16200000">
            <a:off x="1993320" y="-1992600"/>
            <a:ext cx="5152320" cy="9138960"/>
          </a:xfrm>
          <a:prstGeom prst="rect">
            <a:avLst/>
          </a:prstGeom>
          <a:ln>
            <a:noFill/>
          </a:ln>
        </p:spPr>
      </p:pic>
      <p:sp>
        <p:nvSpPr>
          <p:cNvPr id="87" name="CustomShape 1"/>
          <p:cNvSpPr/>
          <p:nvPr/>
        </p:nvSpPr>
        <p:spPr>
          <a:xfrm>
            <a:off x="360" y="3514680"/>
            <a:ext cx="9143640" cy="1628280"/>
          </a:xfrm>
          <a:prstGeom prst="rect">
            <a:avLst/>
          </a:prstGeom>
          <a:gradFill>
            <a:gsLst>
              <a:gs pos="0">
                <a:schemeClr val="accent3"/>
              </a:gs>
              <a:gs pos="100000">
                <a:schemeClr val="accent4"/>
              </a:gs>
            </a:gsLst>
            <a:lin ang="13500000"/>
          </a:gradFill>
          <a:ln>
            <a:noFill/>
          </a:ln>
        </p:spPr>
        <p:style>
          <a:lnRef idx="0">
            <a:scrgbClr r="0" g="0" b="0"/>
          </a:lnRef>
          <a:fillRef idx="0">
            <a:scrgbClr r="0" g="0" b="0"/>
          </a:fillRef>
          <a:effectRef idx="0">
            <a:scrgbClr r="0" g="0" b="0"/>
          </a:effectRef>
          <a:fontRef idx="minor"/>
        </p:style>
      </p:sp>
      <p:sp>
        <p:nvSpPr>
          <p:cNvPr id="88" name="CustomShape 2"/>
          <p:cNvSpPr/>
          <p:nvPr/>
        </p:nvSpPr>
        <p:spPr>
          <a:xfrm>
            <a:off x="-489960" y="1348200"/>
            <a:ext cx="576360" cy="394200"/>
          </a:xfrm>
          <a:custGeom>
            <a:avLst/>
            <a:gdLst/>
            <a:ahLst/>
            <a:cxnLst/>
            <a:rect l="l" t="t" r="r" b="b"/>
            <a:pathLst>
              <a:path w="11216" h="7672">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89" name="CustomShape 3"/>
          <p:cNvSpPr/>
          <p:nvPr/>
        </p:nvSpPr>
        <p:spPr>
          <a:xfrm>
            <a:off x="-560520" y="1336320"/>
            <a:ext cx="813240" cy="555480"/>
          </a:xfrm>
          <a:custGeom>
            <a:avLst/>
            <a:gdLst/>
            <a:ahLst/>
            <a:cxnLst/>
            <a:rect l="l" t="t" r="r" b="b"/>
            <a:pathLst>
              <a:path w="15826" h="10810">
                <a:moveTo>
                  <a:pt x="15341" y="1"/>
                </a:moveTo>
                <a:lnTo>
                  <a:pt x="155" y="10402"/>
                </a:lnTo>
                <a:cubicBezTo>
                  <a:pt x="155" y="10499"/>
                  <a:pt x="78" y="10654"/>
                  <a:pt x="0" y="10809"/>
                </a:cubicBezTo>
                <a:lnTo>
                  <a:pt x="15826" y="1"/>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90" name="CustomShape 4"/>
          <p:cNvSpPr/>
          <p:nvPr/>
        </p:nvSpPr>
        <p:spPr>
          <a:xfrm>
            <a:off x="-593640" y="1348200"/>
            <a:ext cx="970920" cy="668160"/>
          </a:xfrm>
          <a:custGeom>
            <a:avLst/>
            <a:gdLst/>
            <a:ahLst/>
            <a:cxnLst/>
            <a:rect l="l" t="t" r="r" b="b"/>
            <a:pathLst>
              <a:path w="18887" h="12999">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91" name="CustomShape 5"/>
          <p:cNvSpPr/>
          <p:nvPr/>
        </p:nvSpPr>
        <p:spPr>
          <a:xfrm>
            <a:off x="-606240" y="1373040"/>
            <a:ext cx="1091160" cy="755640"/>
          </a:xfrm>
          <a:custGeom>
            <a:avLst/>
            <a:gdLst/>
            <a:ahLst/>
            <a:cxnLst/>
            <a:rect l="l" t="t" r="r" b="b"/>
            <a:pathLst>
              <a:path w="21230" h="14703">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92" name="CustomShape 6"/>
          <p:cNvSpPr/>
          <p:nvPr/>
        </p:nvSpPr>
        <p:spPr>
          <a:xfrm>
            <a:off x="-606240" y="1411200"/>
            <a:ext cx="1186920" cy="817560"/>
          </a:xfrm>
          <a:custGeom>
            <a:avLst/>
            <a:gdLst/>
            <a:ahLst/>
            <a:cxnLst/>
            <a:rect l="l" t="t" r="r" b="b"/>
            <a:pathLst>
              <a:path w="23090" h="15904">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93" name="CustomShape 7"/>
          <p:cNvSpPr/>
          <p:nvPr/>
        </p:nvSpPr>
        <p:spPr>
          <a:xfrm>
            <a:off x="-593640" y="1456920"/>
            <a:ext cx="1256760" cy="867240"/>
          </a:xfrm>
          <a:custGeom>
            <a:avLst/>
            <a:gdLst/>
            <a:ahLst/>
            <a:cxnLst/>
            <a:rect l="l" t="t" r="r" b="b"/>
            <a:pathLst>
              <a:path w="24447" h="16873">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94" name="CustomShape 8"/>
          <p:cNvSpPr/>
          <p:nvPr/>
        </p:nvSpPr>
        <p:spPr>
          <a:xfrm>
            <a:off x="-573480" y="1506600"/>
            <a:ext cx="1311480" cy="903960"/>
          </a:xfrm>
          <a:custGeom>
            <a:avLst/>
            <a:gdLst/>
            <a:ahLst/>
            <a:cxnLst/>
            <a:rect l="l" t="t" r="r" b="b"/>
            <a:pathLst>
              <a:path w="25511" h="1759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95" name="CustomShape 9"/>
          <p:cNvSpPr/>
          <p:nvPr/>
        </p:nvSpPr>
        <p:spPr>
          <a:xfrm>
            <a:off x="-543600" y="1564560"/>
            <a:ext cx="1348200" cy="924840"/>
          </a:xfrm>
          <a:custGeom>
            <a:avLst/>
            <a:gdLst/>
            <a:ahLst/>
            <a:cxnLst/>
            <a:rect l="l" t="t" r="r" b="b"/>
            <a:pathLst>
              <a:path w="26228" h="17996">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96" name="CustomShape 10"/>
          <p:cNvSpPr/>
          <p:nvPr/>
        </p:nvSpPr>
        <p:spPr>
          <a:xfrm>
            <a:off x="-506880" y="1627200"/>
            <a:ext cx="1365120" cy="941040"/>
          </a:xfrm>
          <a:custGeom>
            <a:avLst/>
            <a:gdLst/>
            <a:ahLst/>
            <a:cxnLst/>
            <a:rect l="l" t="t" r="r" b="b"/>
            <a:pathLst>
              <a:path w="26557" h="18306">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97" name="CustomShape 11"/>
          <p:cNvSpPr/>
          <p:nvPr/>
        </p:nvSpPr>
        <p:spPr>
          <a:xfrm>
            <a:off x="-465120" y="1692720"/>
            <a:ext cx="1377000" cy="945720"/>
          </a:xfrm>
          <a:custGeom>
            <a:avLst/>
            <a:gdLst/>
            <a:ahLst/>
            <a:cxnLst/>
            <a:rect l="l" t="t" r="r" b="b"/>
            <a:pathLst>
              <a:path w="26790" h="18403">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98" name="CustomShape 12"/>
          <p:cNvSpPr/>
          <p:nvPr/>
        </p:nvSpPr>
        <p:spPr>
          <a:xfrm>
            <a:off x="-415080" y="1763640"/>
            <a:ext cx="1369080" cy="941760"/>
          </a:xfrm>
          <a:custGeom>
            <a:avLst/>
            <a:gdLst/>
            <a:ahLst/>
            <a:cxnLst/>
            <a:rect l="l" t="t" r="r" b="b"/>
            <a:pathLst>
              <a:path w="26635" h="1832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99" name="CustomShape 13"/>
          <p:cNvSpPr/>
          <p:nvPr/>
        </p:nvSpPr>
        <p:spPr>
          <a:xfrm>
            <a:off x="-357480" y="1838160"/>
            <a:ext cx="1348200" cy="928800"/>
          </a:xfrm>
          <a:custGeom>
            <a:avLst/>
            <a:gdLst/>
            <a:ahLst/>
            <a:cxnLst/>
            <a:rect l="l" t="t" r="r" b="b"/>
            <a:pathLst>
              <a:path w="26229" h="18073">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00" name="CustomShape 14"/>
          <p:cNvSpPr/>
          <p:nvPr/>
        </p:nvSpPr>
        <p:spPr>
          <a:xfrm>
            <a:off x="-290880" y="1920960"/>
            <a:ext cx="1310400" cy="905040"/>
          </a:xfrm>
          <a:custGeom>
            <a:avLst/>
            <a:gdLst/>
            <a:ahLst/>
            <a:cxnLst/>
            <a:rect l="l" t="t" r="r" b="b"/>
            <a:pathLst>
              <a:path w="25492" h="17609">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01" name="CustomShape 15"/>
          <p:cNvSpPr/>
          <p:nvPr/>
        </p:nvSpPr>
        <p:spPr>
          <a:xfrm>
            <a:off x="-216000" y="2008440"/>
            <a:ext cx="1256760" cy="867240"/>
          </a:xfrm>
          <a:custGeom>
            <a:avLst/>
            <a:gdLst/>
            <a:ahLst/>
            <a:cxnLst/>
            <a:rect l="l" t="t" r="r" b="b"/>
            <a:pathLst>
              <a:path w="24446" h="16873">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02" name="CustomShape 16"/>
          <p:cNvSpPr/>
          <p:nvPr/>
        </p:nvSpPr>
        <p:spPr>
          <a:xfrm>
            <a:off x="-133200" y="2104200"/>
            <a:ext cx="1182960" cy="817560"/>
          </a:xfrm>
          <a:custGeom>
            <a:avLst/>
            <a:gdLst/>
            <a:ahLst/>
            <a:cxnLst/>
            <a:rect l="l" t="t" r="r" b="b"/>
            <a:pathLst>
              <a:path w="23013" h="15904">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03" name="CustomShape 17"/>
          <p:cNvSpPr/>
          <p:nvPr/>
        </p:nvSpPr>
        <p:spPr>
          <a:xfrm>
            <a:off x="-41760" y="2203920"/>
            <a:ext cx="1091160" cy="750600"/>
          </a:xfrm>
          <a:custGeom>
            <a:avLst/>
            <a:gdLst/>
            <a:ahLst/>
            <a:cxnLst/>
            <a:rect l="l" t="t" r="r" b="b"/>
            <a:pathLst>
              <a:path w="21231" h="14606">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04" name="CustomShape 18"/>
          <p:cNvSpPr/>
          <p:nvPr/>
        </p:nvSpPr>
        <p:spPr>
          <a:xfrm>
            <a:off x="65880" y="2315520"/>
            <a:ext cx="970920" cy="668160"/>
          </a:xfrm>
          <a:custGeom>
            <a:avLst/>
            <a:gdLst/>
            <a:ahLst/>
            <a:cxnLst/>
            <a:rect l="l" t="t" r="r" b="b"/>
            <a:pathLst>
              <a:path w="18888" h="12999">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05" name="CustomShape 19"/>
          <p:cNvSpPr/>
          <p:nvPr/>
        </p:nvSpPr>
        <p:spPr>
          <a:xfrm>
            <a:off x="194400" y="2439720"/>
            <a:ext cx="809280" cy="556560"/>
          </a:xfrm>
          <a:custGeom>
            <a:avLst/>
            <a:gdLst/>
            <a:ahLst/>
            <a:cxnLst/>
            <a:rect l="l" t="t" r="r" b="b"/>
            <a:pathLst>
              <a:path w="15749" h="1082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06" name="CustomShape 20"/>
          <p:cNvSpPr/>
          <p:nvPr/>
        </p:nvSpPr>
        <p:spPr>
          <a:xfrm>
            <a:off x="360720" y="2589120"/>
            <a:ext cx="576360" cy="394200"/>
          </a:xfrm>
          <a:custGeom>
            <a:avLst/>
            <a:gdLst/>
            <a:ahLst/>
            <a:cxnLst/>
            <a:rect l="l" t="t" r="r" b="b"/>
            <a:pathLst>
              <a:path w="11217" h="7672">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07" name="CustomShape 21"/>
          <p:cNvSpPr/>
          <p:nvPr/>
        </p:nvSpPr>
        <p:spPr>
          <a:xfrm>
            <a:off x="4303080" y="231480"/>
            <a:ext cx="157320" cy="157320"/>
          </a:xfrm>
          <a:prstGeom prst="ellipse">
            <a:avLst/>
          </a:prstGeom>
          <a:solidFill>
            <a:schemeClr val="accent3"/>
          </a:solidFill>
          <a:ln>
            <a:noFill/>
          </a:ln>
        </p:spPr>
        <p:style>
          <a:lnRef idx="0">
            <a:scrgbClr r="0" g="0" b="0"/>
          </a:lnRef>
          <a:fillRef idx="0">
            <a:scrgbClr r="0" g="0" b="0"/>
          </a:fillRef>
          <a:effectRef idx="0">
            <a:scrgbClr r="0" g="0" b="0"/>
          </a:effectRef>
          <a:fontRef idx="minor"/>
        </p:style>
      </p:sp>
      <p:sp>
        <p:nvSpPr>
          <p:cNvPr id="108" name="CustomShape 22"/>
          <p:cNvSpPr/>
          <p:nvPr/>
        </p:nvSpPr>
        <p:spPr>
          <a:xfrm>
            <a:off x="4493160" y="231480"/>
            <a:ext cx="157320" cy="157320"/>
          </a:xfrm>
          <a:prstGeom prst="ellipse">
            <a:avLst/>
          </a:prstGeom>
          <a:solidFill>
            <a:schemeClr val="accent3"/>
          </a:solidFill>
          <a:ln>
            <a:noFill/>
          </a:ln>
        </p:spPr>
        <p:style>
          <a:lnRef idx="0">
            <a:scrgbClr r="0" g="0" b="0"/>
          </a:lnRef>
          <a:fillRef idx="0">
            <a:scrgbClr r="0" g="0" b="0"/>
          </a:fillRef>
          <a:effectRef idx="0">
            <a:scrgbClr r="0" g="0" b="0"/>
          </a:effectRef>
          <a:fontRef idx="minor"/>
        </p:style>
      </p:sp>
      <p:sp>
        <p:nvSpPr>
          <p:cNvPr id="109" name="CustomShape 23"/>
          <p:cNvSpPr/>
          <p:nvPr/>
        </p:nvSpPr>
        <p:spPr>
          <a:xfrm>
            <a:off x="4683240" y="231480"/>
            <a:ext cx="157320" cy="157320"/>
          </a:xfrm>
          <a:prstGeom prst="ellipse">
            <a:avLst/>
          </a:prstGeom>
          <a:solidFill>
            <a:schemeClr val="accent3"/>
          </a:solidFill>
          <a:ln>
            <a:noFill/>
          </a:ln>
        </p:spPr>
        <p:style>
          <a:lnRef idx="0">
            <a:scrgbClr r="0" g="0" b="0"/>
          </a:lnRef>
          <a:fillRef idx="0">
            <a:scrgbClr r="0" g="0" b="0"/>
          </a:fillRef>
          <a:effectRef idx="0">
            <a:scrgbClr r="0" g="0" b="0"/>
          </a:effectRef>
          <a:fontRef idx="minor"/>
        </p:style>
      </p:sp>
      <p:sp>
        <p:nvSpPr>
          <p:cNvPr id="110" name="CustomShape 24"/>
          <p:cNvSpPr/>
          <p:nvPr/>
        </p:nvSpPr>
        <p:spPr>
          <a:xfrm>
            <a:off x="8767440" y="4819680"/>
            <a:ext cx="730080" cy="58716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111" name="CustomShape 25"/>
          <p:cNvSpPr/>
          <p:nvPr/>
        </p:nvSpPr>
        <p:spPr>
          <a:xfrm>
            <a:off x="8572320" y="4871880"/>
            <a:ext cx="730080" cy="58716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112" name="CustomShape 26"/>
          <p:cNvSpPr/>
          <p:nvPr/>
        </p:nvSpPr>
        <p:spPr>
          <a:xfrm>
            <a:off x="8633880" y="4515840"/>
            <a:ext cx="730080" cy="58716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113" name="CustomShape 27"/>
          <p:cNvSpPr/>
          <p:nvPr/>
        </p:nvSpPr>
        <p:spPr>
          <a:xfrm>
            <a:off x="-67680" y="-99360"/>
            <a:ext cx="730080" cy="58716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114" name="CustomShape 28"/>
          <p:cNvSpPr/>
          <p:nvPr/>
        </p:nvSpPr>
        <p:spPr>
          <a:xfrm>
            <a:off x="-262440" y="-47520"/>
            <a:ext cx="730080" cy="58716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115" name="CustomShape 29"/>
          <p:cNvSpPr/>
          <p:nvPr/>
        </p:nvSpPr>
        <p:spPr>
          <a:xfrm>
            <a:off x="-200880" y="-403200"/>
            <a:ext cx="730080" cy="58716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116" name="CustomShape 30"/>
          <p:cNvSpPr/>
          <p:nvPr/>
        </p:nvSpPr>
        <p:spPr>
          <a:xfrm rot="16200000">
            <a:off x="5123160" y="4926960"/>
            <a:ext cx="52560" cy="52560"/>
          </a:xfrm>
          <a:custGeom>
            <a:avLst/>
            <a:gdLst/>
            <a:ahLst/>
            <a:cxnLst/>
            <a:rect l="l" t="t" r="r" b="b"/>
            <a:pathLst>
              <a:path w="1221" h="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117" name="CustomShape 31"/>
          <p:cNvSpPr/>
          <p:nvPr/>
        </p:nvSpPr>
        <p:spPr>
          <a:xfrm rot="16200000">
            <a:off x="4944600" y="4927320"/>
            <a:ext cx="52560" cy="51840"/>
          </a:xfrm>
          <a:custGeom>
            <a:avLst/>
            <a:gdLst/>
            <a:ahLst/>
            <a:cxnLst/>
            <a:rect l="l" t="t" r="r" b="b"/>
            <a:pathLst>
              <a:path w="1221" h="1202">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118" name="CustomShape 32"/>
          <p:cNvSpPr/>
          <p:nvPr/>
        </p:nvSpPr>
        <p:spPr>
          <a:xfrm rot="16200000">
            <a:off x="4764240" y="4925160"/>
            <a:ext cx="52560" cy="55800"/>
          </a:xfrm>
          <a:custGeom>
            <a:avLst/>
            <a:gdLst/>
            <a:ahLst/>
            <a:cxnLst/>
            <a:rect l="l" t="t" r="r" b="b"/>
            <a:pathLst>
              <a:path w="1221" h="1299">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119" name="CustomShape 33"/>
          <p:cNvSpPr/>
          <p:nvPr/>
        </p:nvSpPr>
        <p:spPr>
          <a:xfrm rot="16200000">
            <a:off x="4585320" y="4925160"/>
            <a:ext cx="52560" cy="55800"/>
          </a:xfrm>
          <a:custGeom>
            <a:avLst/>
            <a:gdLst/>
            <a:ahLst/>
            <a:cxnLst/>
            <a:rect l="l" t="t" r="r" b="b"/>
            <a:pathLst>
              <a:path w="1221" h="1299">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120" name="CustomShape 34"/>
          <p:cNvSpPr/>
          <p:nvPr/>
        </p:nvSpPr>
        <p:spPr>
          <a:xfrm rot="16200000">
            <a:off x="4407480" y="4925160"/>
            <a:ext cx="52560" cy="55800"/>
          </a:xfrm>
          <a:custGeom>
            <a:avLst/>
            <a:gdLst/>
            <a:ahLst/>
            <a:cxnLst/>
            <a:rect l="l" t="t" r="r" b="b"/>
            <a:pathLst>
              <a:path w="1221" h="1299">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121" name="CustomShape 35"/>
          <p:cNvSpPr/>
          <p:nvPr/>
        </p:nvSpPr>
        <p:spPr>
          <a:xfrm rot="16200000">
            <a:off x="4227120" y="4926960"/>
            <a:ext cx="52560" cy="52560"/>
          </a:xfrm>
          <a:custGeom>
            <a:avLst/>
            <a:gdLst/>
            <a:ahLst/>
            <a:cxnLst/>
            <a:rect l="l" t="t" r="r" b="b"/>
            <a:pathLst>
              <a:path w="1221" h="1222">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122" name="CustomShape 36"/>
          <p:cNvSpPr/>
          <p:nvPr/>
        </p:nvSpPr>
        <p:spPr>
          <a:xfrm rot="16200000">
            <a:off x="4048920" y="4927320"/>
            <a:ext cx="52560" cy="51840"/>
          </a:xfrm>
          <a:custGeom>
            <a:avLst/>
            <a:gdLst/>
            <a:ahLst/>
            <a:cxnLst/>
            <a:rect l="l" t="t" r="r" b="b"/>
            <a:pathLst>
              <a:path w="1221" h="1202">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123" name="CustomShape 37"/>
          <p:cNvSpPr/>
          <p:nvPr/>
        </p:nvSpPr>
        <p:spPr>
          <a:xfrm rot="16200000">
            <a:off x="3870360" y="4926960"/>
            <a:ext cx="52560" cy="52560"/>
          </a:xfrm>
          <a:custGeom>
            <a:avLst/>
            <a:gdLst/>
            <a:ahLst/>
            <a:cxnLst/>
            <a:rect l="l" t="t" r="r" b="b"/>
            <a:pathLst>
              <a:path w="1221" h="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124" name="CustomShape 38"/>
          <p:cNvSpPr/>
          <p:nvPr/>
        </p:nvSpPr>
        <p:spPr>
          <a:xfrm rot="16200000">
            <a:off x="5210280" y="4783320"/>
            <a:ext cx="55800" cy="55800"/>
          </a:xfrm>
          <a:custGeom>
            <a:avLst/>
            <a:gdLst/>
            <a:ahLst/>
            <a:cxnLst/>
            <a:rect l="l" t="t" r="r" b="b"/>
            <a:pathLst>
              <a:path w="1299" h="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125" name="CustomShape 39"/>
          <p:cNvSpPr/>
          <p:nvPr/>
        </p:nvSpPr>
        <p:spPr>
          <a:xfrm rot="16200000">
            <a:off x="5030280" y="4785120"/>
            <a:ext cx="55800" cy="51840"/>
          </a:xfrm>
          <a:custGeom>
            <a:avLst/>
            <a:gdLst/>
            <a:ahLst/>
            <a:cxnLst/>
            <a:rect l="l" t="t" r="r" b="b"/>
            <a:pathLst>
              <a:path w="1299" h="1202">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126" name="CustomShape 40"/>
          <p:cNvSpPr/>
          <p:nvPr/>
        </p:nvSpPr>
        <p:spPr>
          <a:xfrm rot="16200000">
            <a:off x="4851720" y="4784760"/>
            <a:ext cx="55800" cy="52560"/>
          </a:xfrm>
          <a:custGeom>
            <a:avLst/>
            <a:gdLst/>
            <a:ahLst/>
            <a:cxnLst/>
            <a:rect l="l" t="t" r="r" b="b"/>
            <a:pathLst>
              <a:path w="1299" h="1221">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127" name="CustomShape 41"/>
          <p:cNvSpPr/>
          <p:nvPr/>
        </p:nvSpPr>
        <p:spPr>
          <a:xfrm rot="16200000">
            <a:off x="4673520" y="4785120"/>
            <a:ext cx="55800" cy="51840"/>
          </a:xfrm>
          <a:custGeom>
            <a:avLst/>
            <a:gdLst/>
            <a:ahLst/>
            <a:cxnLst/>
            <a:rect l="l" t="t" r="r" b="b"/>
            <a:pathLst>
              <a:path w="1299" h="1202">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128" name="CustomShape 42"/>
          <p:cNvSpPr/>
          <p:nvPr/>
        </p:nvSpPr>
        <p:spPr>
          <a:xfrm rot="16200000">
            <a:off x="4493160" y="4783320"/>
            <a:ext cx="55800" cy="55800"/>
          </a:xfrm>
          <a:custGeom>
            <a:avLst/>
            <a:gdLst/>
            <a:ahLst/>
            <a:cxnLst/>
            <a:rect l="l" t="t" r="r" b="b"/>
            <a:pathLst>
              <a:path w="1299" h="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129" name="CustomShape 43"/>
          <p:cNvSpPr/>
          <p:nvPr/>
        </p:nvSpPr>
        <p:spPr>
          <a:xfrm rot="16200000">
            <a:off x="4314960" y="4783680"/>
            <a:ext cx="55800" cy="55080"/>
          </a:xfrm>
          <a:custGeom>
            <a:avLst/>
            <a:gdLst/>
            <a:ahLst/>
            <a:cxnLst/>
            <a:rect l="l" t="t" r="r" b="b"/>
            <a:pathLst>
              <a:path w="1299" h="128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130" name="CustomShape 44"/>
          <p:cNvSpPr/>
          <p:nvPr/>
        </p:nvSpPr>
        <p:spPr>
          <a:xfrm rot="16200000">
            <a:off x="4136400" y="4783320"/>
            <a:ext cx="55800" cy="55800"/>
          </a:xfrm>
          <a:custGeom>
            <a:avLst/>
            <a:gdLst/>
            <a:ahLst/>
            <a:cxnLst/>
            <a:rect l="l" t="t" r="r" b="b"/>
            <a:pathLst>
              <a:path w="1299" h="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131" name="CustomShape 45"/>
          <p:cNvSpPr/>
          <p:nvPr/>
        </p:nvSpPr>
        <p:spPr>
          <a:xfrm rot="16200000">
            <a:off x="3956400" y="4785120"/>
            <a:ext cx="55800" cy="51840"/>
          </a:xfrm>
          <a:custGeom>
            <a:avLst/>
            <a:gdLst/>
            <a:ahLst/>
            <a:cxnLst/>
            <a:rect l="l" t="t" r="r" b="b"/>
            <a:pathLst>
              <a:path w="1299" h="1202">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132" name="CustomShape 46"/>
          <p:cNvSpPr/>
          <p:nvPr/>
        </p:nvSpPr>
        <p:spPr>
          <a:xfrm rot="16200000">
            <a:off x="3777840" y="4784760"/>
            <a:ext cx="55800" cy="52560"/>
          </a:xfrm>
          <a:custGeom>
            <a:avLst/>
            <a:gdLst/>
            <a:ahLst/>
            <a:cxnLst/>
            <a:rect l="l" t="t" r="r" b="b"/>
            <a:pathLst>
              <a:path w="1299" h="1221">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133" name="CustomShape 47"/>
          <p:cNvSpPr/>
          <p:nvPr/>
        </p:nvSpPr>
        <p:spPr>
          <a:xfrm rot="16200000">
            <a:off x="5311080" y="4926960"/>
            <a:ext cx="52560" cy="52560"/>
          </a:xfrm>
          <a:custGeom>
            <a:avLst/>
            <a:gdLst/>
            <a:ahLst/>
            <a:cxnLst/>
            <a:rect l="l" t="t" r="r" b="b"/>
            <a:pathLst>
              <a:path w="1221" h="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134" name="CustomShape 48"/>
          <p:cNvSpPr/>
          <p:nvPr/>
        </p:nvSpPr>
        <p:spPr>
          <a:xfrm>
            <a:off x="8218800" y="2532960"/>
            <a:ext cx="576360" cy="394200"/>
          </a:xfrm>
          <a:custGeom>
            <a:avLst/>
            <a:gdLst/>
            <a:ahLst/>
            <a:cxnLst/>
            <a:rect l="l" t="t" r="r" b="b"/>
            <a:pathLst>
              <a:path w="11216" h="7672">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35" name="CustomShape 49"/>
          <p:cNvSpPr/>
          <p:nvPr/>
        </p:nvSpPr>
        <p:spPr>
          <a:xfrm>
            <a:off x="8148240" y="2520720"/>
            <a:ext cx="813240" cy="555480"/>
          </a:xfrm>
          <a:custGeom>
            <a:avLst/>
            <a:gdLst/>
            <a:ahLst/>
            <a:cxnLst/>
            <a:rect l="l" t="t" r="r" b="b"/>
            <a:pathLst>
              <a:path w="15826" h="10810">
                <a:moveTo>
                  <a:pt x="15341" y="1"/>
                </a:moveTo>
                <a:lnTo>
                  <a:pt x="155" y="10402"/>
                </a:lnTo>
                <a:cubicBezTo>
                  <a:pt x="155" y="10499"/>
                  <a:pt x="78" y="10654"/>
                  <a:pt x="0" y="10809"/>
                </a:cubicBezTo>
                <a:lnTo>
                  <a:pt x="15826" y="1"/>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36" name="CustomShape 50"/>
          <p:cNvSpPr/>
          <p:nvPr/>
        </p:nvSpPr>
        <p:spPr>
          <a:xfrm>
            <a:off x="8115120" y="2532960"/>
            <a:ext cx="970920" cy="668160"/>
          </a:xfrm>
          <a:custGeom>
            <a:avLst/>
            <a:gdLst/>
            <a:ahLst/>
            <a:cxnLst/>
            <a:rect l="l" t="t" r="r" b="b"/>
            <a:pathLst>
              <a:path w="18887" h="12999">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37" name="CustomShape 51"/>
          <p:cNvSpPr/>
          <p:nvPr/>
        </p:nvSpPr>
        <p:spPr>
          <a:xfrm>
            <a:off x="8102520" y="2557800"/>
            <a:ext cx="1091160" cy="755640"/>
          </a:xfrm>
          <a:custGeom>
            <a:avLst/>
            <a:gdLst/>
            <a:ahLst/>
            <a:cxnLst/>
            <a:rect l="l" t="t" r="r" b="b"/>
            <a:pathLst>
              <a:path w="21230" h="14703">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38" name="CustomShape 52"/>
          <p:cNvSpPr/>
          <p:nvPr/>
        </p:nvSpPr>
        <p:spPr>
          <a:xfrm>
            <a:off x="8102520" y="2595600"/>
            <a:ext cx="1186920" cy="817560"/>
          </a:xfrm>
          <a:custGeom>
            <a:avLst/>
            <a:gdLst/>
            <a:ahLst/>
            <a:cxnLst/>
            <a:rect l="l" t="t" r="r" b="b"/>
            <a:pathLst>
              <a:path w="23090" h="15904">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39" name="CustomShape 53"/>
          <p:cNvSpPr/>
          <p:nvPr/>
        </p:nvSpPr>
        <p:spPr>
          <a:xfrm>
            <a:off x="8115120" y="2641320"/>
            <a:ext cx="1256760" cy="867240"/>
          </a:xfrm>
          <a:custGeom>
            <a:avLst/>
            <a:gdLst/>
            <a:ahLst/>
            <a:cxnLst/>
            <a:rect l="l" t="t" r="r" b="b"/>
            <a:pathLst>
              <a:path w="24447" h="16873">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40" name="CustomShape 54"/>
          <p:cNvSpPr/>
          <p:nvPr/>
        </p:nvSpPr>
        <p:spPr>
          <a:xfrm>
            <a:off x="8135280" y="2691360"/>
            <a:ext cx="1311480" cy="903960"/>
          </a:xfrm>
          <a:custGeom>
            <a:avLst/>
            <a:gdLst/>
            <a:ahLst/>
            <a:cxnLst/>
            <a:rect l="l" t="t" r="r" b="b"/>
            <a:pathLst>
              <a:path w="25511" h="1759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41" name="CustomShape 55"/>
          <p:cNvSpPr/>
          <p:nvPr/>
        </p:nvSpPr>
        <p:spPr>
          <a:xfrm>
            <a:off x="8165160" y="2748960"/>
            <a:ext cx="1348200" cy="924840"/>
          </a:xfrm>
          <a:custGeom>
            <a:avLst/>
            <a:gdLst/>
            <a:ahLst/>
            <a:cxnLst/>
            <a:rect l="l" t="t" r="r" b="b"/>
            <a:pathLst>
              <a:path w="26228" h="17996">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42" name="CustomShape 56"/>
          <p:cNvSpPr/>
          <p:nvPr/>
        </p:nvSpPr>
        <p:spPr>
          <a:xfrm>
            <a:off x="8201880" y="2811600"/>
            <a:ext cx="1365120" cy="941040"/>
          </a:xfrm>
          <a:custGeom>
            <a:avLst/>
            <a:gdLst/>
            <a:ahLst/>
            <a:cxnLst/>
            <a:rect l="l" t="t" r="r" b="b"/>
            <a:pathLst>
              <a:path w="26557" h="18306">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43" name="CustomShape 57"/>
          <p:cNvSpPr/>
          <p:nvPr/>
        </p:nvSpPr>
        <p:spPr>
          <a:xfrm>
            <a:off x="8243640" y="2877480"/>
            <a:ext cx="1377000" cy="945720"/>
          </a:xfrm>
          <a:custGeom>
            <a:avLst/>
            <a:gdLst/>
            <a:ahLst/>
            <a:cxnLst/>
            <a:rect l="l" t="t" r="r" b="b"/>
            <a:pathLst>
              <a:path w="26790" h="18403">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44" name="CustomShape 58"/>
          <p:cNvSpPr/>
          <p:nvPr/>
        </p:nvSpPr>
        <p:spPr>
          <a:xfrm>
            <a:off x="8293680" y="2948040"/>
            <a:ext cx="1369080" cy="941760"/>
          </a:xfrm>
          <a:custGeom>
            <a:avLst/>
            <a:gdLst/>
            <a:ahLst/>
            <a:cxnLst/>
            <a:rect l="l" t="t" r="r" b="b"/>
            <a:pathLst>
              <a:path w="26635" h="1832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45" name="CustomShape 59"/>
          <p:cNvSpPr/>
          <p:nvPr/>
        </p:nvSpPr>
        <p:spPr>
          <a:xfrm>
            <a:off x="8351280" y="3022920"/>
            <a:ext cx="1348200" cy="928800"/>
          </a:xfrm>
          <a:custGeom>
            <a:avLst/>
            <a:gdLst/>
            <a:ahLst/>
            <a:cxnLst/>
            <a:rect l="l" t="t" r="r" b="b"/>
            <a:pathLst>
              <a:path w="26229" h="18073">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46" name="CustomShape 60"/>
          <p:cNvSpPr/>
          <p:nvPr/>
        </p:nvSpPr>
        <p:spPr>
          <a:xfrm>
            <a:off x="8418240" y="3105360"/>
            <a:ext cx="1310400" cy="905040"/>
          </a:xfrm>
          <a:custGeom>
            <a:avLst/>
            <a:gdLst/>
            <a:ahLst/>
            <a:cxnLst/>
            <a:rect l="l" t="t" r="r" b="b"/>
            <a:pathLst>
              <a:path w="25492" h="17609">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47" name="CustomShape 61"/>
          <p:cNvSpPr/>
          <p:nvPr/>
        </p:nvSpPr>
        <p:spPr>
          <a:xfrm>
            <a:off x="8492760" y="3193200"/>
            <a:ext cx="1256760" cy="867240"/>
          </a:xfrm>
          <a:custGeom>
            <a:avLst/>
            <a:gdLst/>
            <a:ahLst/>
            <a:cxnLst/>
            <a:rect l="l" t="t" r="r" b="b"/>
            <a:pathLst>
              <a:path w="24446" h="16873">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48" name="CustomShape 62"/>
          <p:cNvSpPr/>
          <p:nvPr/>
        </p:nvSpPr>
        <p:spPr>
          <a:xfrm>
            <a:off x="8575560" y="3288960"/>
            <a:ext cx="1182960" cy="817560"/>
          </a:xfrm>
          <a:custGeom>
            <a:avLst/>
            <a:gdLst/>
            <a:ahLst/>
            <a:cxnLst/>
            <a:rect l="l" t="t" r="r" b="b"/>
            <a:pathLst>
              <a:path w="23013" h="15904">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49" name="CustomShape 63"/>
          <p:cNvSpPr/>
          <p:nvPr/>
        </p:nvSpPr>
        <p:spPr>
          <a:xfrm>
            <a:off x="8667000" y="3388320"/>
            <a:ext cx="1091160" cy="750600"/>
          </a:xfrm>
          <a:custGeom>
            <a:avLst/>
            <a:gdLst/>
            <a:ahLst/>
            <a:cxnLst/>
            <a:rect l="l" t="t" r="r" b="b"/>
            <a:pathLst>
              <a:path w="21231" h="14606">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50" name="CustomShape 64"/>
          <p:cNvSpPr/>
          <p:nvPr/>
        </p:nvSpPr>
        <p:spPr>
          <a:xfrm>
            <a:off x="8774640" y="3499920"/>
            <a:ext cx="970920" cy="668160"/>
          </a:xfrm>
          <a:custGeom>
            <a:avLst/>
            <a:gdLst/>
            <a:ahLst/>
            <a:cxnLst/>
            <a:rect l="l" t="t" r="r" b="b"/>
            <a:pathLst>
              <a:path w="18888" h="12999">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51" name="CustomShape 65"/>
          <p:cNvSpPr/>
          <p:nvPr/>
        </p:nvSpPr>
        <p:spPr>
          <a:xfrm>
            <a:off x="8903160" y="3624480"/>
            <a:ext cx="809280" cy="556560"/>
          </a:xfrm>
          <a:custGeom>
            <a:avLst/>
            <a:gdLst/>
            <a:ahLst/>
            <a:cxnLst/>
            <a:rect l="l" t="t" r="r" b="b"/>
            <a:pathLst>
              <a:path w="15749" h="1082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52" name="CustomShape 66"/>
          <p:cNvSpPr/>
          <p:nvPr/>
        </p:nvSpPr>
        <p:spPr>
          <a:xfrm>
            <a:off x="9069480" y="3773880"/>
            <a:ext cx="576360" cy="394200"/>
          </a:xfrm>
          <a:custGeom>
            <a:avLst/>
            <a:gdLst/>
            <a:ahLst/>
            <a:cxnLst/>
            <a:rect l="l" t="t" r="r" b="b"/>
            <a:pathLst>
              <a:path w="11217" h="7672">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53" name="PlaceHolder 67"/>
          <p:cNvSpPr>
            <a:spLocks noGrp="1"/>
          </p:cNvSpPr>
          <p:nvPr>
            <p:ph type="title"/>
          </p:nvPr>
        </p:nvSpPr>
        <p:spPr>
          <a:xfrm>
            <a:off x="2085120" y="617040"/>
            <a:ext cx="4973400" cy="1332360"/>
          </a:xfrm>
          <a:prstGeom prst="rect">
            <a:avLst/>
          </a:prstGeom>
        </p:spPr>
        <p:txBody>
          <a:bodyPr tIns="91440" bIns="91440" anchor="b"/>
          <a:lstStyle/>
          <a:p>
            <a:r>
              <a:rPr lang="en-US" sz="7200" b="0" strike="noStrike" spc="-1">
                <a:solidFill>
                  <a:srgbClr val="000000"/>
                </a:solidFill>
                <a:uFill>
                  <a:solidFill>
                    <a:srgbClr val="FFFFFF"/>
                  </a:solidFill>
                </a:uFill>
                <a:latin typeface="Arial"/>
              </a:rPr>
              <a:t>Click to edit the title text format</a:t>
            </a:r>
          </a:p>
        </p:txBody>
      </p:sp>
      <p:sp>
        <p:nvSpPr>
          <p:cNvPr id="154" name="PlaceHolder 68"/>
          <p:cNvSpPr>
            <a:spLocks noGrp="1"/>
          </p:cNvSpPr>
          <p:nvPr>
            <p:ph type="body"/>
          </p:nvPr>
        </p:nvSpPr>
        <p:spPr>
          <a:xfrm>
            <a:off x="2085120" y="2853000"/>
            <a:ext cx="4973400" cy="1750320"/>
          </a:xfrm>
          <a:prstGeom prst="rect">
            <a:avLst/>
          </a:prstGeom>
        </p:spPr>
        <p:txBody>
          <a:bodyPr lIns="90000" tIns="45000" rIns="90000" bIns="4500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91" name="Google Shape;143;p19"/>
          <p:cNvPicPr/>
          <p:nvPr/>
        </p:nvPicPr>
        <p:blipFill>
          <a:blip r:embed="rId14"/>
          <a:stretch/>
        </p:blipFill>
        <p:spPr>
          <a:xfrm rot="16200000">
            <a:off x="1993320" y="-1992600"/>
            <a:ext cx="5152320" cy="9138960"/>
          </a:xfrm>
          <a:prstGeom prst="rect">
            <a:avLst/>
          </a:prstGeom>
          <a:ln>
            <a:noFill/>
          </a:ln>
        </p:spPr>
      </p:pic>
      <p:pic>
        <p:nvPicPr>
          <p:cNvPr id="192" name="Google Shape;144;p19"/>
          <p:cNvPicPr/>
          <p:nvPr/>
        </p:nvPicPr>
        <p:blipFill>
          <a:blip r:embed="rId14"/>
          <a:stretch/>
        </p:blipFill>
        <p:spPr>
          <a:xfrm rot="16200000">
            <a:off x="1993320" y="-1992600"/>
            <a:ext cx="5152320" cy="9138960"/>
          </a:xfrm>
          <a:prstGeom prst="rect">
            <a:avLst/>
          </a:prstGeom>
          <a:ln>
            <a:noFill/>
          </a:ln>
        </p:spPr>
      </p:pic>
      <p:sp>
        <p:nvSpPr>
          <p:cNvPr id="193" name="CustomShape 1"/>
          <p:cNvSpPr/>
          <p:nvPr/>
        </p:nvSpPr>
        <p:spPr>
          <a:xfrm>
            <a:off x="8064000" y="-556560"/>
            <a:ext cx="576360" cy="394200"/>
          </a:xfrm>
          <a:custGeom>
            <a:avLst/>
            <a:gdLst/>
            <a:ahLst/>
            <a:cxnLst/>
            <a:rect l="l" t="t" r="r" b="b"/>
            <a:pathLst>
              <a:path w="11216" h="7672">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94" name="CustomShape 2"/>
          <p:cNvSpPr/>
          <p:nvPr/>
        </p:nvSpPr>
        <p:spPr>
          <a:xfrm>
            <a:off x="7993080" y="-568440"/>
            <a:ext cx="813240" cy="555480"/>
          </a:xfrm>
          <a:custGeom>
            <a:avLst/>
            <a:gdLst/>
            <a:ahLst/>
            <a:cxnLst/>
            <a:rect l="l" t="t" r="r" b="b"/>
            <a:pathLst>
              <a:path w="15826" h="10810">
                <a:moveTo>
                  <a:pt x="15341" y="1"/>
                </a:moveTo>
                <a:lnTo>
                  <a:pt x="155" y="10402"/>
                </a:lnTo>
                <a:cubicBezTo>
                  <a:pt x="155" y="10499"/>
                  <a:pt x="78" y="10654"/>
                  <a:pt x="0" y="10809"/>
                </a:cubicBezTo>
                <a:lnTo>
                  <a:pt x="15826" y="1"/>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95" name="CustomShape 3"/>
          <p:cNvSpPr/>
          <p:nvPr/>
        </p:nvSpPr>
        <p:spPr>
          <a:xfrm>
            <a:off x="7960320" y="-556560"/>
            <a:ext cx="970920" cy="668160"/>
          </a:xfrm>
          <a:custGeom>
            <a:avLst/>
            <a:gdLst/>
            <a:ahLst/>
            <a:cxnLst/>
            <a:rect l="l" t="t" r="r" b="b"/>
            <a:pathLst>
              <a:path w="18887" h="12999">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96" name="CustomShape 4"/>
          <p:cNvSpPr/>
          <p:nvPr/>
        </p:nvSpPr>
        <p:spPr>
          <a:xfrm>
            <a:off x="7947360" y="-531360"/>
            <a:ext cx="1091160" cy="755640"/>
          </a:xfrm>
          <a:custGeom>
            <a:avLst/>
            <a:gdLst/>
            <a:ahLst/>
            <a:cxnLst/>
            <a:rect l="l" t="t" r="r" b="b"/>
            <a:pathLst>
              <a:path w="21230" h="14703">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97" name="CustomShape 5"/>
          <p:cNvSpPr/>
          <p:nvPr/>
        </p:nvSpPr>
        <p:spPr>
          <a:xfrm>
            <a:off x="7947360" y="-493560"/>
            <a:ext cx="1186920" cy="817560"/>
          </a:xfrm>
          <a:custGeom>
            <a:avLst/>
            <a:gdLst/>
            <a:ahLst/>
            <a:cxnLst/>
            <a:rect l="l" t="t" r="r" b="b"/>
            <a:pathLst>
              <a:path w="23090" h="15904">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98" name="CustomShape 6"/>
          <p:cNvSpPr/>
          <p:nvPr/>
        </p:nvSpPr>
        <p:spPr>
          <a:xfrm>
            <a:off x="7960320" y="-447840"/>
            <a:ext cx="1256760" cy="867240"/>
          </a:xfrm>
          <a:custGeom>
            <a:avLst/>
            <a:gdLst/>
            <a:ahLst/>
            <a:cxnLst/>
            <a:rect l="l" t="t" r="r" b="b"/>
            <a:pathLst>
              <a:path w="24447" h="16873">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199" name="CustomShape 7"/>
          <p:cNvSpPr/>
          <p:nvPr/>
        </p:nvSpPr>
        <p:spPr>
          <a:xfrm>
            <a:off x="7980120" y="-398160"/>
            <a:ext cx="1311480" cy="903960"/>
          </a:xfrm>
          <a:custGeom>
            <a:avLst/>
            <a:gdLst/>
            <a:ahLst/>
            <a:cxnLst/>
            <a:rect l="l" t="t" r="r" b="b"/>
            <a:pathLst>
              <a:path w="25511" h="1759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200" name="CustomShape 8"/>
          <p:cNvSpPr/>
          <p:nvPr/>
        </p:nvSpPr>
        <p:spPr>
          <a:xfrm>
            <a:off x="8010000" y="-340200"/>
            <a:ext cx="1348200" cy="924840"/>
          </a:xfrm>
          <a:custGeom>
            <a:avLst/>
            <a:gdLst/>
            <a:ahLst/>
            <a:cxnLst/>
            <a:rect l="l" t="t" r="r" b="b"/>
            <a:pathLst>
              <a:path w="26228" h="17996">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201" name="CustomShape 9"/>
          <p:cNvSpPr/>
          <p:nvPr/>
        </p:nvSpPr>
        <p:spPr>
          <a:xfrm>
            <a:off x="8047080" y="-277560"/>
            <a:ext cx="1365120" cy="941040"/>
          </a:xfrm>
          <a:custGeom>
            <a:avLst/>
            <a:gdLst/>
            <a:ahLst/>
            <a:cxnLst/>
            <a:rect l="l" t="t" r="r" b="b"/>
            <a:pathLst>
              <a:path w="26557" h="18306">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202" name="CustomShape 10"/>
          <p:cNvSpPr/>
          <p:nvPr/>
        </p:nvSpPr>
        <p:spPr>
          <a:xfrm>
            <a:off x="8088840" y="-211680"/>
            <a:ext cx="1377000" cy="945720"/>
          </a:xfrm>
          <a:custGeom>
            <a:avLst/>
            <a:gdLst/>
            <a:ahLst/>
            <a:cxnLst/>
            <a:rect l="l" t="t" r="r" b="b"/>
            <a:pathLst>
              <a:path w="26790" h="18403">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203" name="CustomShape 11"/>
          <p:cNvSpPr/>
          <p:nvPr/>
        </p:nvSpPr>
        <p:spPr>
          <a:xfrm>
            <a:off x="8138520" y="-141120"/>
            <a:ext cx="1369080" cy="941760"/>
          </a:xfrm>
          <a:custGeom>
            <a:avLst/>
            <a:gdLst/>
            <a:ahLst/>
            <a:cxnLst/>
            <a:rect l="l" t="t" r="r" b="b"/>
            <a:pathLst>
              <a:path w="26635" h="1832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204" name="CustomShape 12"/>
          <p:cNvSpPr/>
          <p:nvPr/>
        </p:nvSpPr>
        <p:spPr>
          <a:xfrm>
            <a:off x="8196480" y="-66240"/>
            <a:ext cx="1348200" cy="928800"/>
          </a:xfrm>
          <a:custGeom>
            <a:avLst/>
            <a:gdLst/>
            <a:ahLst/>
            <a:cxnLst/>
            <a:rect l="l" t="t" r="r" b="b"/>
            <a:pathLst>
              <a:path w="26229" h="18073">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205" name="CustomShape 13"/>
          <p:cNvSpPr/>
          <p:nvPr/>
        </p:nvSpPr>
        <p:spPr>
          <a:xfrm>
            <a:off x="8263080" y="16200"/>
            <a:ext cx="1310400" cy="905040"/>
          </a:xfrm>
          <a:custGeom>
            <a:avLst/>
            <a:gdLst/>
            <a:ahLst/>
            <a:cxnLst/>
            <a:rect l="l" t="t" r="r" b="b"/>
            <a:pathLst>
              <a:path w="25492" h="17609">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206" name="CustomShape 14"/>
          <p:cNvSpPr/>
          <p:nvPr/>
        </p:nvSpPr>
        <p:spPr>
          <a:xfrm>
            <a:off x="8337960" y="104040"/>
            <a:ext cx="1256760" cy="867240"/>
          </a:xfrm>
          <a:custGeom>
            <a:avLst/>
            <a:gdLst/>
            <a:ahLst/>
            <a:cxnLst/>
            <a:rect l="l" t="t" r="r" b="b"/>
            <a:pathLst>
              <a:path w="24446" h="16873">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207" name="CustomShape 15"/>
          <p:cNvSpPr/>
          <p:nvPr/>
        </p:nvSpPr>
        <p:spPr>
          <a:xfrm>
            <a:off x="8420400" y="199440"/>
            <a:ext cx="1182960" cy="817560"/>
          </a:xfrm>
          <a:custGeom>
            <a:avLst/>
            <a:gdLst/>
            <a:ahLst/>
            <a:cxnLst/>
            <a:rect l="l" t="t" r="r" b="b"/>
            <a:pathLst>
              <a:path w="23013" h="15904">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208" name="CustomShape 16"/>
          <p:cNvSpPr/>
          <p:nvPr/>
        </p:nvSpPr>
        <p:spPr>
          <a:xfrm>
            <a:off x="8512200" y="299160"/>
            <a:ext cx="1091160" cy="750600"/>
          </a:xfrm>
          <a:custGeom>
            <a:avLst/>
            <a:gdLst/>
            <a:ahLst/>
            <a:cxnLst/>
            <a:rect l="l" t="t" r="r" b="b"/>
            <a:pathLst>
              <a:path w="21231" h="14606">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209" name="CustomShape 17"/>
          <p:cNvSpPr/>
          <p:nvPr/>
        </p:nvSpPr>
        <p:spPr>
          <a:xfrm>
            <a:off x="8619480" y="410760"/>
            <a:ext cx="970920" cy="668160"/>
          </a:xfrm>
          <a:custGeom>
            <a:avLst/>
            <a:gdLst/>
            <a:ahLst/>
            <a:cxnLst/>
            <a:rect l="l" t="t" r="r" b="b"/>
            <a:pathLst>
              <a:path w="18888" h="12999">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210" name="CustomShape 18"/>
          <p:cNvSpPr/>
          <p:nvPr/>
        </p:nvSpPr>
        <p:spPr>
          <a:xfrm>
            <a:off x="8748000" y="535320"/>
            <a:ext cx="809280" cy="556560"/>
          </a:xfrm>
          <a:custGeom>
            <a:avLst/>
            <a:gdLst/>
            <a:ahLst/>
            <a:cxnLst/>
            <a:rect l="l" t="t" r="r" b="b"/>
            <a:pathLst>
              <a:path w="15749" h="1082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211" name="CustomShape 19"/>
          <p:cNvSpPr/>
          <p:nvPr/>
        </p:nvSpPr>
        <p:spPr>
          <a:xfrm>
            <a:off x="8914320" y="684720"/>
            <a:ext cx="576360" cy="394200"/>
          </a:xfrm>
          <a:custGeom>
            <a:avLst/>
            <a:gdLst/>
            <a:ahLst/>
            <a:cxnLst/>
            <a:rect l="l" t="t" r="r" b="b"/>
            <a:pathLst>
              <a:path w="11217" h="7672">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212" name="CustomShape 20"/>
          <p:cNvSpPr/>
          <p:nvPr/>
        </p:nvSpPr>
        <p:spPr>
          <a:xfrm>
            <a:off x="-207000" y="694800"/>
            <a:ext cx="730080" cy="58716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213" name="CustomShape 21"/>
          <p:cNvSpPr/>
          <p:nvPr/>
        </p:nvSpPr>
        <p:spPr>
          <a:xfrm>
            <a:off x="-401760" y="747000"/>
            <a:ext cx="730080" cy="58716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214" name="CustomShape 22"/>
          <p:cNvSpPr/>
          <p:nvPr/>
        </p:nvSpPr>
        <p:spPr>
          <a:xfrm>
            <a:off x="-340200" y="390960"/>
            <a:ext cx="730080" cy="58716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215" name="CustomShape 23"/>
          <p:cNvSpPr/>
          <p:nvPr/>
        </p:nvSpPr>
        <p:spPr>
          <a:xfrm>
            <a:off x="8763120" y="4267440"/>
            <a:ext cx="730080" cy="58716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216" name="CustomShape 24"/>
          <p:cNvSpPr/>
          <p:nvPr/>
        </p:nvSpPr>
        <p:spPr>
          <a:xfrm>
            <a:off x="8568360" y="4319280"/>
            <a:ext cx="730080" cy="58716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217" name="CustomShape 25"/>
          <p:cNvSpPr/>
          <p:nvPr/>
        </p:nvSpPr>
        <p:spPr>
          <a:xfrm>
            <a:off x="8629920" y="3963600"/>
            <a:ext cx="730080" cy="58716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218" name="PlaceHolder 26"/>
          <p:cNvSpPr>
            <a:spLocks noGrp="1"/>
          </p:cNvSpPr>
          <p:nvPr>
            <p:ph type="title"/>
          </p:nvPr>
        </p:nvSpPr>
        <p:spPr>
          <a:xfrm>
            <a:off x="720000" y="540000"/>
            <a:ext cx="7703640" cy="477360"/>
          </a:xfrm>
          <a:prstGeom prst="rect">
            <a:avLst/>
          </a:prstGeom>
        </p:spPr>
        <p:txBody>
          <a:bodyPr tIns="91440" bIns="91440"/>
          <a:lstStyle/>
          <a:p>
            <a:r>
              <a:rPr lang="en-US" sz="3000" b="0" strike="noStrike" spc="-1">
                <a:solidFill>
                  <a:srgbClr val="000000"/>
                </a:solidFill>
                <a:uFill>
                  <a:solidFill>
                    <a:srgbClr val="FFFFFF"/>
                  </a:solidFill>
                </a:uFill>
                <a:latin typeface="Arial"/>
              </a:rPr>
              <a:t>Click to edit the title text format</a:t>
            </a:r>
          </a:p>
        </p:txBody>
      </p:sp>
      <p:sp>
        <p:nvSpPr>
          <p:cNvPr id="219" name="PlaceHolder 27"/>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TextShape 1"/>
          <p:cNvSpPr txBox="1"/>
          <p:nvPr/>
        </p:nvSpPr>
        <p:spPr>
          <a:xfrm>
            <a:off x="847080" y="1184040"/>
            <a:ext cx="3913920" cy="2459880"/>
          </a:xfrm>
          <a:prstGeom prst="rect">
            <a:avLst/>
          </a:prstGeom>
          <a:noFill/>
          <a:ln w="9360">
            <a:solidFill>
              <a:srgbClr val="575979"/>
            </a:solidFill>
            <a:round/>
          </a:ln>
        </p:spPr>
        <p:txBody>
          <a:bodyPr tIns="91440" bIns="91440" anchor="ctr"/>
          <a:lstStyle/>
          <a:p>
            <a:pPr algn="ctr">
              <a:lnSpc>
                <a:spcPct val="100000"/>
              </a:lnSpc>
            </a:pPr>
            <a:r>
              <a:rPr lang="en-US" sz="2750" b="1" strike="noStrike" spc="-1" dirty="0">
                <a:solidFill>
                  <a:srgbClr val="575979"/>
                </a:solidFill>
                <a:uFill>
                  <a:solidFill>
                    <a:srgbClr val="FFFFFF"/>
                  </a:solidFill>
                </a:uFill>
                <a:latin typeface="Poppins"/>
                <a:ea typeface="Poppins"/>
              </a:rPr>
              <a:t>CND</a:t>
            </a:r>
            <a:r>
              <a:rPr dirty="0"/>
              <a:t/>
            </a:r>
            <a:br>
              <a:rPr dirty="0"/>
            </a:br>
            <a:r>
              <a:rPr lang="en-US" sz="2750" b="1" spc="-1" dirty="0">
                <a:solidFill>
                  <a:srgbClr val="575979"/>
                </a:solidFill>
                <a:uFill>
                  <a:solidFill>
                    <a:srgbClr val="FFFFFF"/>
                  </a:solidFill>
                </a:uFill>
                <a:latin typeface="Poppins"/>
              </a:rPr>
              <a:t>Digital</a:t>
            </a:r>
            <a:r>
              <a:rPr lang="en-US" sz="2750" b="1" strike="noStrike" spc="-1" dirty="0">
                <a:solidFill>
                  <a:srgbClr val="575979"/>
                </a:solidFill>
                <a:uFill>
                  <a:solidFill>
                    <a:srgbClr val="FFFFFF"/>
                  </a:solidFill>
                </a:uFill>
                <a:latin typeface="Poppins"/>
                <a:ea typeface="Poppins"/>
              </a:rPr>
              <a:t> Project</a:t>
            </a:r>
            <a:r>
              <a:rPr dirty="0"/>
              <a:t/>
            </a:r>
            <a:br>
              <a:rPr dirty="0"/>
            </a:br>
            <a:r>
              <a:rPr lang="en-US" sz="2750" b="1" spc="-1" dirty="0">
                <a:solidFill>
                  <a:srgbClr val="575979"/>
                </a:solidFill>
                <a:uFill>
                  <a:solidFill>
                    <a:srgbClr val="FFFFFF"/>
                  </a:solidFill>
                </a:uFill>
                <a:latin typeface="Poppins"/>
              </a:rPr>
              <a:t>DSP Slice</a:t>
            </a:r>
            <a:endParaRPr lang="en-US" sz="2750" b="0" strike="noStrike" spc="-1" dirty="0">
              <a:solidFill>
                <a:srgbClr val="000000"/>
              </a:solidFill>
              <a:uFill>
                <a:solidFill>
                  <a:srgbClr val="FFFFFF"/>
                </a:solidFill>
              </a:uFill>
              <a:latin typeface="Arial"/>
            </a:endParaRPr>
          </a:p>
        </p:txBody>
      </p:sp>
      <p:sp>
        <p:nvSpPr>
          <p:cNvPr id="344" name="TextShape 2"/>
          <p:cNvSpPr txBox="1"/>
          <p:nvPr/>
        </p:nvSpPr>
        <p:spPr>
          <a:xfrm>
            <a:off x="847080" y="3738240"/>
            <a:ext cx="3913920" cy="405720"/>
          </a:xfrm>
          <a:prstGeom prst="rect">
            <a:avLst/>
          </a:prstGeom>
          <a:gradFill>
            <a:gsLst>
              <a:gs pos="0">
                <a:srgbClr val="575979"/>
              </a:gs>
              <a:gs pos="100000">
                <a:srgbClr val="586160"/>
              </a:gs>
            </a:gsLst>
            <a:lin ang="13500000"/>
          </a:gradFill>
          <a:ln>
            <a:noFill/>
          </a:ln>
        </p:spPr>
        <p:txBody>
          <a:bodyPr tIns="91440" bIns="91440"/>
          <a:lstStyle/>
          <a:p>
            <a:pPr algn="ctr">
              <a:lnSpc>
                <a:spcPct val="100000"/>
              </a:lnSpc>
            </a:pPr>
            <a:r>
              <a:rPr lang="en-US" sz="1600" b="0" strike="noStrike" spc="-1">
                <a:solidFill>
                  <a:srgbClr val="F8F8F8"/>
                </a:solidFill>
                <a:uFill>
                  <a:solidFill>
                    <a:srgbClr val="FFFFFF"/>
                  </a:solidFill>
                </a:uFill>
                <a:latin typeface="Hind"/>
                <a:ea typeface="Hind"/>
              </a:rPr>
              <a:t>Submitted by: Nada, Fagr and Mohamed</a:t>
            </a:r>
            <a:endParaRPr lang="en-US" sz="1600" b="0" strike="noStrike" spc="-1">
              <a:solidFill>
                <a:srgbClr val="000000"/>
              </a:solidFill>
              <a:uFill>
                <a:solidFill>
                  <a:srgbClr val="FFFFFF"/>
                </a:solidFill>
              </a:uFill>
              <a:latin typeface="Arial"/>
            </a:endParaRPr>
          </a:p>
        </p:txBody>
      </p:sp>
      <p:pic>
        <p:nvPicPr>
          <p:cNvPr id="345" name="Google Shape;2273;p1"/>
          <p:cNvPicPr/>
          <p:nvPr/>
        </p:nvPicPr>
        <p:blipFill>
          <a:blip r:embed="rId2"/>
          <a:srcRect t="6092" r="28730" b="1139"/>
          <a:stretch/>
        </p:blipFill>
        <p:spPr>
          <a:xfrm>
            <a:off x="4891320" y="1184040"/>
            <a:ext cx="3405240" cy="2940120"/>
          </a:xfrm>
          <a:prstGeom prst="rect">
            <a:avLst/>
          </a:prstGeom>
          <a:ln w="19080">
            <a:solidFill>
              <a:schemeClr val="accent5"/>
            </a:solidFill>
            <a:round/>
          </a:ln>
          <a:effectLst>
            <a:outerShdw blurRad="57150" dist="19050" dir="5400000" algn="bl" rotWithShape="0">
              <a:srgbClr val="000000">
                <a:alpha val="50000"/>
              </a:srgbClr>
            </a:outerShdw>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TextShape 1"/>
          <p:cNvSpPr txBox="1"/>
          <p:nvPr/>
        </p:nvSpPr>
        <p:spPr>
          <a:xfrm>
            <a:off x="2085120" y="617040"/>
            <a:ext cx="4973400" cy="1332360"/>
          </a:xfrm>
          <a:prstGeom prst="rect">
            <a:avLst/>
          </a:prstGeom>
          <a:noFill/>
          <a:ln w="9360">
            <a:solidFill>
              <a:srgbClr val="575979"/>
            </a:solidFill>
            <a:round/>
          </a:ln>
        </p:spPr>
        <p:txBody>
          <a:bodyPr tIns="91440" bIns="91440" anchor="b"/>
          <a:lstStyle/>
          <a:p>
            <a:pPr algn="ctr">
              <a:lnSpc>
                <a:spcPct val="100000"/>
              </a:lnSpc>
            </a:pPr>
            <a:r>
              <a:rPr lang="en-US" sz="7200" b="1" strike="noStrike" spc="-1" dirty="0">
                <a:solidFill>
                  <a:srgbClr val="403953"/>
                </a:solidFill>
                <a:uFill>
                  <a:solidFill>
                    <a:srgbClr val="FFFFFF"/>
                  </a:solidFill>
                </a:uFill>
                <a:latin typeface="Poppins"/>
                <a:ea typeface="Poppins"/>
              </a:rPr>
              <a:t>Intro</a:t>
            </a:r>
            <a:endParaRPr lang="en-US" sz="7200" b="0" strike="noStrike" spc="-1" dirty="0">
              <a:solidFill>
                <a:srgbClr val="000000"/>
              </a:solidFill>
              <a:uFill>
                <a:solidFill>
                  <a:srgbClr val="FFFFFF"/>
                </a:solidFill>
              </a:uFill>
              <a:latin typeface="Arial"/>
            </a:endParaRPr>
          </a:p>
        </p:txBody>
      </p:sp>
      <p:sp>
        <p:nvSpPr>
          <p:cNvPr id="347" name="TextShape 2"/>
          <p:cNvSpPr txBox="1"/>
          <p:nvPr/>
        </p:nvSpPr>
        <p:spPr>
          <a:xfrm>
            <a:off x="2085120" y="1982160"/>
            <a:ext cx="4973400" cy="838800"/>
          </a:xfrm>
          <a:prstGeom prst="rect">
            <a:avLst/>
          </a:prstGeom>
          <a:gradFill>
            <a:gsLst>
              <a:gs pos="0">
                <a:srgbClr val="575979"/>
              </a:gs>
              <a:gs pos="100000">
                <a:srgbClr val="586160"/>
              </a:gs>
            </a:gsLst>
            <a:lin ang="13500000"/>
          </a:gradFill>
          <a:ln>
            <a:noFill/>
          </a:ln>
        </p:spPr>
        <p:txBody>
          <a:bodyPr tIns="91440" bIns="91440" anchor="ctr"/>
          <a:lstStyle/>
          <a:p>
            <a:pPr marL="457200" indent="-317160">
              <a:lnSpc>
                <a:spcPct val="115000"/>
              </a:lnSpc>
              <a:buClr>
                <a:srgbClr val="5B595B"/>
              </a:buClr>
              <a:buFont typeface="Lato"/>
              <a:buChar char="●"/>
            </a:pPr>
            <a:r>
              <a:rPr lang="en-US" sz="1600" b="0" strike="noStrike" spc="-1" dirty="0">
                <a:solidFill>
                  <a:srgbClr val="FFFFFF"/>
                </a:solidFill>
                <a:uFill>
                  <a:solidFill>
                    <a:srgbClr val="FFFFFF"/>
                  </a:solidFill>
                </a:uFill>
                <a:latin typeface="Hind"/>
                <a:ea typeface="Hind"/>
              </a:rPr>
              <a:t>Fagr Ahmed</a:t>
            </a:r>
            <a:endParaRPr lang="en-US" sz="1600" b="0" strike="noStrike" spc="-1" dirty="0">
              <a:solidFill>
                <a:srgbClr val="000000"/>
              </a:solidFill>
              <a:uFill>
                <a:solidFill>
                  <a:srgbClr val="FFFFFF"/>
                </a:solidFill>
              </a:uFill>
              <a:latin typeface="Arial"/>
            </a:endParaRPr>
          </a:p>
          <a:p>
            <a:pPr marL="457200" indent="-317160">
              <a:lnSpc>
                <a:spcPct val="115000"/>
              </a:lnSpc>
              <a:buClr>
                <a:srgbClr val="5B595B"/>
              </a:buClr>
              <a:buFont typeface="Lato"/>
              <a:buChar char="●"/>
            </a:pPr>
            <a:r>
              <a:rPr lang="en-US" sz="1600" b="0" strike="noStrike" spc="-1" dirty="0">
                <a:solidFill>
                  <a:srgbClr val="FFFFFF"/>
                </a:solidFill>
                <a:uFill>
                  <a:solidFill>
                    <a:srgbClr val="FFFFFF"/>
                  </a:solidFill>
                </a:uFill>
                <a:latin typeface="Hind"/>
                <a:ea typeface="Hind"/>
              </a:rPr>
              <a:t>Nada </a:t>
            </a:r>
            <a:r>
              <a:rPr lang="en-US" sz="1600" b="0" strike="noStrike" spc="-1" dirty="0" err="1">
                <a:solidFill>
                  <a:srgbClr val="FFFFFF"/>
                </a:solidFill>
                <a:uFill>
                  <a:solidFill>
                    <a:srgbClr val="FFFFFF"/>
                  </a:solidFill>
                </a:uFill>
                <a:latin typeface="Hind"/>
                <a:ea typeface="Hind"/>
              </a:rPr>
              <a:t>Waleed</a:t>
            </a:r>
            <a:endParaRPr lang="en-US" sz="1600" b="0" strike="noStrike" spc="-1" dirty="0">
              <a:solidFill>
                <a:srgbClr val="000000"/>
              </a:solidFill>
              <a:uFill>
                <a:solidFill>
                  <a:srgbClr val="FFFFFF"/>
                </a:solidFill>
              </a:uFill>
              <a:latin typeface="Arial"/>
            </a:endParaRPr>
          </a:p>
          <a:p>
            <a:pPr marL="457200" indent="-317160">
              <a:lnSpc>
                <a:spcPct val="115000"/>
              </a:lnSpc>
              <a:buClr>
                <a:srgbClr val="5B595B"/>
              </a:buClr>
              <a:buFont typeface="Lato"/>
              <a:buChar char="●"/>
            </a:pPr>
            <a:r>
              <a:rPr lang="en-US" sz="1600" b="0" strike="noStrike" spc="-1" dirty="0">
                <a:solidFill>
                  <a:srgbClr val="FFFFFF"/>
                </a:solidFill>
                <a:uFill>
                  <a:solidFill>
                    <a:srgbClr val="FFFFFF"/>
                  </a:solidFill>
                </a:uFill>
                <a:latin typeface="Hind"/>
                <a:ea typeface="Hind"/>
              </a:rPr>
              <a:t>Mohamed Yasser</a:t>
            </a:r>
            <a:endParaRPr lang="en-US" sz="16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TextShape 1"/>
          <p:cNvSpPr txBox="1"/>
          <p:nvPr/>
        </p:nvSpPr>
        <p:spPr>
          <a:xfrm>
            <a:off x="720000" y="540000"/>
            <a:ext cx="7703640" cy="477360"/>
          </a:xfrm>
          <a:prstGeom prst="rect">
            <a:avLst/>
          </a:prstGeom>
          <a:noFill/>
          <a:ln>
            <a:noFill/>
          </a:ln>
        </p:spPr>
        <p:txBody>
          <a:bodyPr tIns="91440" bIns="91440"/>
          <a:lstStyle/>
          <a:p>
            <a:pPr algn="ctr">
              <a:lnSpc>
                <a:spcPct val="100000"/>
              </a:lnSpc>
            </a:pPr>
            <a:r>
              <a:rPr lang="en-US" sz="3000" b="1" strike="noStrike" spc="-1">
                <a:solidFill>
                  <a:srgbClr val="575979"/>
                </a:solidFill>
                <a:uFill>
                  <a:solidFill>
                    <a:srgbClr val="FFFFFF"/>
                  </a:solidFill>
                </a:uFill>
                <a:latin typeface="Poppins"/>
                <a:ea typeface="Poppins"/>
              </a:rPr>
              <a:t>Implementation of DSP Slice</a:t>
            </a:r>
            <a:endParaRPr lang="en-US" sz="3000" b="0" strike="noStrike" spc="-1">
              <a:solidFill>
                <a:srgbClr val="000000"/>
              </a:solidFill>
              <a:uFill>
                <a:solidFill>
                  <a:srgbClr val="FFFFFF"/>
                </a:solidFill>
              </a:uFill>
              <a:latin typeface="Arial"/>
            </a:endParaRPr>
          </a:p>
        </p:txBody>
      </p:sp>
      <p:sp>
        <p:nvSpPr>
          <p:cNvPr id="350" name="TextShape 2"/>
          <p:cNvSpPr txBox="1"/>
          <p:nvPr/>
        </p:nvSpPr>
        <p:spPr>
          <a:xfrm>
            <a:off x="1280160" y="1371600"/>
            <a:ext cx="6234420" cy="2468880"/>
          </a:xfrm>
          <a:prstGeom prst="rect">
            <a:avLst/>
          </a:prstGeom>
          <a:noFill/>
          <a:ln w="57240">
            <a:solidFill>
              <a:srgbClr val="FFFFFF"/>
            </a:solidFill>
            <a:round/>
          </a:ln>
        </p:spPr>
        <p:txBody>
          <a:bodyPr lIns="119880" tIns="119880" rIns="119880" bIns="119880"/>
          <a:lstStyle/>
          <a:p>
            <a:pPr>
              <a:lnSpc>
                <a:spcPct val="100000"/>
              </a:lnSpc>
              <a:spcBef>
                <a:spcPts val="1199"/>
              </a:spcBef>
              <a:spcAft>
                <a:spcPts val="1199"/>
              </a:spcAft>
            </a:pPr>
            <a:r>
              <a:rPr lang="en-US" sz="1400" b="0" strike="noStrike" spc="-1" dirty="0">
                <a:solidFill>
                  <a:srgbClr val="403953"/>
                </a:solidFill>
                <a:uFill>
                  <a:solidFill>
                    <a:srgbClr val="FFFFFF"/>
                  </a:solidFill>
                </a:uFill>
                <a:latin typeface="Hind"/>
                <a:ea typeface="Hind"/>
              </a:rPr>
              <a:t>FPGAs are efficient for digital signal processing (DSP) applications because they can implement custom, fully parallel algorithms. DSP applications use many binary multipliers and accumulators that are best implemented in dedicated DSP slices. </a:t>
            </a:r>
            <a:endParaRPr lang="en-US" sz="1400" b="0" strike="noStrike" spc="-1" dirty="0">
              <a:solidFill>
                <a:srgbClr val="000000"/>
              </a:solidFill>
              <a:uFill>
                <a:solidFill>
                  <a:srgbClr val="FFFFFF"/>
                </a:solidFill>
              </a:uFill>
              <a:latin typeface="Times New Roman"/>
              <a:ea typeface="Times New Roman"/>
            </a:endParaRPr>
          </a:p>
        </p:txBody>
      </p:sp>
      <p:sp>
        <p:nvSpPr>
          <p:cNvPr id="351" name="CustomShape 3"/>
          <p:cNvSpPr/>
          <p:nvPr/>
        </p:nvSpPr>
        <p:spPr>
          <a:xfrm>
            <a:off x="6355800" y="4114440"/>
            <a:ext cx="157320" cy="157320"/>
          </a:xfrm>
          <a:prstGeom prst="ellipse">
            <a:avLst/>
          </a:prstGeom>
          <a:solidFill>
            <a:schemeClr val="accent3"/>
          </a:solidFill>
          <a:ln>
            <a:noFill/>
          </a:ln>
        </p:spPr>
        <p:style>
          <a:lnRef idx="0">
            <a:scrgbClr r="0" g="0" b="0"/>
          </a:lnRef>
          <a:fillRef idx="0">
            <a:scrgbClr r="0" g="0" b="0"/>
          </a:fillRef>
          <a:effectRef idx="0">
            <a:scrgbClr r="0" g="0" b="0"/>
          </a:effectRef>
          <a:fontRef idx="minor"/>
        </p:style>
        <p:txBody>
          <a:bodyPr/>
          <a:lstStyle/>
          <a:p>
            <a:endParaRPr lang="en-US"/>
          </a:p>
        </p:txBody>
      </p:sp>
      <p:sp>
        <p:nvSpPr>
          <p:cNvPr id="352" name="CustomShape 4"/>
          <p:cNvSpPr/>
          <p:nvPr/>
        </p:nvSpPr>
        <p:spPr>
          <a:xfrm>
            <a:off x="6545880" y="4114440"/>
            <a:ext cx="157320" cy="157320"/>
          </a:xfrm>
          <a:prstGeom prst="ellipse">
            <a:avLst/>
          </a:prstGeom>
          <a:solidFill>
            <a:schemeClr val="accent3"/>
          </a:solidFill>
          <a:ln>
            <a:noFill/>
          </a:ln>
        </p:spPr>
        <p:style>
          <a:lnRef idx="0">
            <a:scrgbClr r="0" g="0" b="0"/>
          </a:lnRef>
          <a:fillRef idx="0">
            <a:scrgbClr r="0" g="0" b="0"/>
          </a:fillRef>
          <a:effectRef idx="0">
            <a:scrgbClr r="0" g="0" b="0"/>
          </a:effectRef>
          <a:fontRef idx="minor"/>
        </p:style>
        <p:txBody>
          <a:bodyPr/>
          <a:lstStyle/>
          <a:p>
            <a:endParaRPr lang="en-US"/>
          </a:p>
        </p:txBody>
      </p:sp>
      <p:sp>
        <p:nvSpPr>
          <p:cNvPr id="353" name="CustomShape 5"/>
          <p:cNvSpPr/>
          <p:nvPr/>
        </p:nvSpPr>
        <p:spPr>
          <a:xfrm>
            <a:off x="6735960" y="4114440"/>
            <a:ext cx="157320" cy="157320"/>
          </a:xfrm>
          <a:prstGeom prst="ellipse">
            <a:avLst/>
          </a:prstGeom>
          <a:solidFill>
            <a:schemeClr val="accent3"/>
          </a:solidFill>
          <a:ln>
            <a:noFill/>
          </a:ln>
        </p:spPr>
        <p:style>
          <a:lnRef idx="0">
            <a:scrgbClr r="0" g="0" b="0"/>
          </a:lnRef>
          <a:fillRef idx="0">
            <a:scrgbClr r="0" g="0" b="0"/>
          </a:fillRef>
          <a:effectRef idx="0">
            <a:scrgbClr r="0" g="0" b="0"/>
          </a:effectRef>
          <a:fontRef idx="minor"/>
        </p:style>
        <p:txBody>
          <a:bodyPr/>
          <a:lstStyle/>
          <a:p>
            <a:endParaRPr lang="en-US"/>
          </a:p>
        </p:txBody>
      </p:sp>
      <p:sp>
        <p:nvSpPr>
          <p:cNvPr id="354" name="CustomShape 6"/>
          <p:cNvSpPr/>
          <p:nvPr/>
        </p:nvSpPr>
        <p:spPr>
          <a:xfrm rot="16200000">
            <a:off x="3070440" y="4239000"/>
            <a:ext cx="52560" cy="52560"/>
          </a:xfrm>
          <a:custGeom>
            <a:avLst/>
            <a:gdLst/>
            <a:ahLst/>
            <a:cxnLst/>
            <a:rect l="l" t="t" r="r" b="b"/>
            <a:pathLst>
              <a:path w="1221" h="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355" name="CustomShape 7"/>
          <p:cNvSpPr/>
          <p:nvPr/>
        </p:nvSpPr>
        <p:spPr>
          <a:xfrm rot="16200000">
            <a:off x="2892240" y="4239360"/>
            <a:ext cx="52560" cy="51840"/>
          </a:xfrm>
          <a:custGeom>
            <a:avLst/>
            <a:gdLst/>
            <a:ahLst/>
            <a:cxnLst/>
            <a:rect l="l" t="t" r="r" b="b"/>
            <a:pathLst>
              <a:path w="1221" h="1202">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356" name="CustomShape 8"/>
          <p:cNvSpPr/>
          <p:nvPr/>
        </p:nvSpPr>
        <p:spPr>
          <a:xfrm rot="16200000">
            <a:off x="2711880" y="4237200"/>
            <a:ext cx="52560" cy="55800"/>
          </a:xfrm>
          <a:custGeom>
            <a:avLst/>
            <a:gdLst/>
            <a:ahLst/>
            <a:cxnLst/>
            <a:rect l="l" t="t" r="r" b="b"/>
            <a:pathLst>
              <a:path w="1221" h="1299">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357" name="CustomShape 9"/>
          <p:cNvSpPr/>
          <p:nvPr/>
        </p:nvSpPr>
        <p:spPr>
          <a:xfrm rot="16200000">
            <a:off x="2532960" y="4237200"/>
            <a:ext cx="52560" cy="55800"/>
          </a:xfrm>
          <a:custGeom>
            <a:avLst/>
            <a:gdLst/>
            <a:ahLst/>
            <a:cxnLst/>
            <a:rect l="l" t="t" r="r" b="b"/>
            <a:pathLst>
              <a:path w="1221" h="1299">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358" name="CustomShape 10"/>
          <p:cNvSpPr/>
          <p:nvPr/>
        </p:nvSpPr>
        <p:spPr>
          <a:xfrm rot="16200000">
            <a:off x="2354760" y="4237200"/>
            <a:ext cx="52560" cy="55800"/>
          </a:xfrm>
          <a:custGeom>
            <a:avLst/>
            <a:gdLst/>
            <a:ahLst/>
            <a:cxnLst/>
            <a:rect l="l" t="t" r="r" b="b"/>
            <a:pathLst>
              <a:path w="1221" h="1299">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359" name="CustomShape 11"/>
          <p:cNvSpPr/>
          <p:nvPr/>
        </p:nvSpPr>
        <p:spPr>
          <a:xfrm rot="16200000">
            <a:off x="2174400" y="4239000"/>
            <a:ext cx="52560" cy="52560"/>
          </a:xfrm>
          <a:custGeom>
            <a:avLst/>
            <a:gdLst/>
            <a:ahLst/>
            <a:cxnLst/>
            <a:rect l="l" t="t" r="r" b="b"/>
            <a:pathLst>
              <a:path w="1221" h="1222">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360" name="CustomShape 12"/>
          <p:cNvSpPr/>
          <p:nvPr/>
        </p:nvSpPr>
        <p:spPr>
          <a:xfrm rot="16200000">
            <a:off x="1996200" y="4239360"/>
            <a:ext cx="52560" cy="51840"/>
          </a:xfrm>
          <a:custGeom>
            <a:avLst/>
            <a:gdLst/>
            <a:ahLst/>
            <a:cxnLst/>
            <a:rect l="l" t="t" r="r" b="b"/>
            <a:pathLst>
              <a:path w="1221" h="1202">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361" name="CustomShape 13"/>
          <p:cNvSpPr/>
          <p:nvPr/>
        </p:nvSpPr>
        <p:spPr>
          <a:xfrm rot="16200000">
            <a:off x="1817640" y="4239000"/>
            <a:ext cx="52560" cy="52560"/>
          </a:xfrm>
          <a:custGeom>
            <a:avLst/>
            <a:gdLst/>
            <a:ahLst/>
            <a:cxnLst/>
            <a:rect l="l" t="t" r="r" b="b"/>
            <a:pathLst>
              <a:path w="1221" h="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362" name="CustomShape 14"/>
          <p:cNvSpPr/>
          <p:nvPr/>
        </p:nvSpPr>
        <p:spPr>
          <a:xfrm rot="16200000">
            <a:off x="3157920" y="4095360"/>
            <a:ext cx="55800" cy="55800"/>
          </a:xfrm>
          <a:custGeom>
            <a:avLst/>
            <a:gdLst/>
            <a:ahLst/>
            <a:cxnLst/>
            <a:rect l="l" t="t" r="r" b="b"/>
            <a:pathLst>
              <a:path w="1299" h="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363" name="CustomShape 15"/>
          <p:cNvSpPr/>
          <p:nvPr/>
        </p:nvSpPr>
        <p:spPr>
          <a:xfrm rot="16200000">
            <a:off x="2977560" y="4097160"/>
            <a:ext cx="55800" cy="51840"/>
          </a:xfrm>
          <a:custGeom>
            <a:avLst/>
            <a:gdLst/>
            <a:ahLst/>
            <a:cxnLst/>
            <a:rect l="l" t="t" r="r" b="b"/>
            <a:pathLst>
              <a:path w="1299" h="1202">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364" name="CustomShape 16"/>
          <p:cNvSpPr/>
          <p:nvPr/>
        </p:nvSpPr>
        <p:spPr>
          <a:xfrm rot="16200000">
            <a:off x="2799000" y="4096800"/>
            <a:ext cx="55800" cy="52560"/>
          </a:xfrm>
          <a:custGeom>
            <a:avLst/>
            <a:gdLst/>
            <a:ahLst/>
            <a:cxnLst/>
            <a:rect l="l" t="t" r="r" b="b"/>
            <a:pathLst>
              <a:path w="1299" h="1221">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365" name="CustomShape 17"/>
          <p:cNvSpPr/>
          <p:nvPr/>
        </p:nvSpPr>
        <p:spPr>
          <a:xfrm rot="16200000">
            <a:off x="2620800" y="4097160"/>
            <a:ext cx="55800" cy="51840"/>
          </a:xfrm>
          <a:custGeom>
            <a:avLst/>
            <a:gdLst/>
            <a:ahLst/>
            <a:cxnLst/>
            <a:rect l="l" t="t" r="r" b="b"/>
            <a:pathLst>
              <a:path w="1299" h="1202">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366" name="CustomShape 18"/>
          <p:cNvSpPr/>
          <p:nvPr/>
        </p:nvSpPr>
        <p:spPr>
          <a:xfrm rot="16200000">
            <a:off x="2440800" y="4095360"/>
            <a:ext cx="55800" cy="55800"/>
          </a:xfrm>
          <a:custGeom>
            <a:avLst/>
            <a:gdLst/>
            <a:ahLst/>
            <a:cxnLst/>
            <a:rect l="l" t="t" r="r" b="b"/>
            <a:pathLst>
              <a:path w="1299" h="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367" name="CustomShape 19"/>
          <p:cNvSpPr/>
          <p:nvPr/>
        </p:nvSpPr>
        <p:spPr>
          <a:xfrm rot="16200000">
            <a:off x="2262240" y="4095720"/>
            <a:ext cx="55800" cy="55080"/>
          </a:xfrm>
          <a:custGeom>
            <a:avLst/>
            <a:gdLst/>
            <a:ahLst/>
            <a:cxnLst/>
            <a:rect l="l" t="t" r="r" b="b"/>
            <a:pathLst>
              <a:path w="1299" h="128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368" name="CustomShape 20"/>
          <p:cNvSpPr/>
          <p:nvPr/>
        </p:nvSpPr>
        <p:spPr>
          <a:xfrm rot="16200000">
            <a:off x="2083680" y="4095360"/>
            <a:ext cx="55800" cy="55800"/>
          </a:xfrm>
          <a:custGeom>
            <a:avLst/>
            <a:gdLst/>
            <a:ahLst/>
            <a:cxnLst/>
            <a:rect l="l" t="t" r="r" b="b"/>
            <a:pathLst>
              <a:path w="1299" h="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369" name="CustomShape 21"/>
          <p:cNvSpPr/>
          <p:nvPr/>
        </p:nvSpPr>
        <p:spPr>
          <a:xfrm rot="16200000">
            <a:off x="1903680" y="4097160"/>
            <a:ext cx="55800" cy="51840"/>
          </a:xfrm>
          <a:custGeom>
            <a:avLst/>
            <a:gdLst/>
            <a:ahLst/>
            <a:cxnLst/>
            <a:rect l="l" t="t" r="r" b="b"/>
            <a:pathLst>
              <a:path w="1299" h="1202">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370" name="CustomShape 22"/>
          <p:cNvSpPr/>
          <p:nvPr/>
        </p:nvSpPr>
        <p:spPr>
          <a:xfrm rot="16200000">
            <a:off x="1725120" y="4096800"/>
            <a:ext cx="55800" cy="52560"/>
          </a:xfrm>
          <a:custGeom>
            <a:avLst/>
            <a:gdLst/>
            <a:ahLst/>
            <a:cxnLst/>
            <a:rect l="l" t="t" r="r" b="b"/>
            <a:pathLst>
              <a:path w="1299" h="1221">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371" name="CustomShape 23"/>
          <p:cNvSpPr/>
          <p:nvPr/>
        </p:nvSpPr>
        <p:spPr>
          <a:xfrm rot="16200000">
            <a:off x="3258720" y="4239000"/>
            <a:ext cx="52560" cy="52560"/>
          </a:xfrm>
          <a:custGeom>
            <a:avLst/>
            <a:gdLst/>
            <a:ahLst/>
            <a:cxnLst/>
            <a:rect l="l" t="t" r="r" b="b"/>
            <a:pathLst>
              <a:path w="1221" h="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pic>
        <p:nvPicPr>
          <p:cNvPr id="1026" name="Picture 2">
            <a:extLst>
              <a:ext uri="{FF2B5EF4-FFF2-40B4-BE49-F238E27FC236}">
                <a16:creationId xmlns="" xmlns:a16="http://schemas.microsoft.com/office/drawing/2014/main" id="{C318F74C-04B7-880E-BF92-0ED13BE4D4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659" y="2790345"/>
            <a:ext cx="6256921" cy="10501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TextShape 1"/>
          <p:cNvSpPr txBox="1"/>
          <p:nvPr/>
        </p:nvSpPr>
        <p:spPr>
          <a:xfrm>
            <a:off x="720180" y="60524"/>
            <a:ext cx="7703640" cy="477360"/>
          </a:xfrm>
          <a:prstGeom prst="rect">
            <a:avLst/>
          </a:prstGeom>
          <a:noFill/>
          <a:ln>
            <a:noFill/>
          </a:ln>
        </p:spPr>
        <p:txBody>
          <a:bodyPr tIns="91440" bIns="91440"/>
          <a:lstStyle/>
          <a:p>
            <a:pPr algn="ctr">
              <a:lnSpc>
                <a:spcPct val="100000"/>
              </a:lnSpc>
            </a:pPr>
            <a:r>
              <a:rPr lang="en-US" sz="3000" b="1" strike="noStrike" spc="-1" dirty="0">
                <a:solidFill>
                  <a:srgbClr val="575979"/>
                </a:solidFill>
                <a:uFill>
                  <a:solidFill>
                    <a:srgbClr val="FFFFFF"/>
                  </a:solidFill>
                </a:uFill>
                <a:latin typeface="Poppins"/>
                <a:ea typeface="Poppins"/>
              </a:rPr>
              <a:t>Schematic</a:t>
            </a:r>
            <a:endParaRPr lang="en-US" sz="3000" b="0" strike="noStrike" spc="-1" dirty="0">
              <a:solidFill>
                <a:srgbClr val="000000"/>
              </a:solidFill>
              <a:uFill>
                <a:solidFill>
                  <a:srgbClr val="FFFFFF"/>
                </a:solidFill>
              </a:uFill>
              <a:latin typeface="Arial"/>
            </a:endParaRPr>
          </a:p>
        </p:txBody>
      </p:sp>
      <p:sp>
        <p:nvSpPr>
          <p:cNvPr id="374" name="CustomShape 2"/>
          <p:cNvSpPr/>
          <p:nvPr/>
        </p:nvSpPr>
        <p:spPr>
          <a:xfrm>
            <a:off x="6355800" y="4114440"/>
            <a:ext cx="157320" cy="157320"/>
          </a:xfrm>
          <a:prstGeom prst="ellipse">
            <a:avLst/>
          </a:prstGeom>
          <a:solidFill>
            <a:schemeClr val="accent3"/>
          </a:solidFill>
          <a:ln>
            <a:noFill/>
          </a:ln>
        </p:spPr>
        <p:style>
          <a:lnRef idx="0">
            <a:scrgbClr r="0" g="0" b="0"/>
          </a:lnRef>
          <a:fillRef idx="0">
            <a:scrgbClr r="0" g="0" b="0"/>
          </a:fillRef>
          <a:effectRef idx="0">
            <a:scrgbClr r="0" g="0" b="0"/>
          </a:effectRef>
          <a:fontRef idx="minor"/>
        </p:style>
        <p:txBody>
          <a:bodyPr/>
          <a:lstStyle/>
          <a:p>
            <a:endParaRPr lang="en-US"/>
          </a:p>
        </p:txBody>
      </p:sp>
      <p:sp>
        <p:nvSpPr>
          <p:cNvPr id="375" name="CustomShape 3"/>
          <p:cNvSpPr/>
          <p:nvPr/>
        </p:nvSpPr>
        <p:spPr>
          <a:xfrm>
            <a:off x="6545880" y="4114440"/>
            <a:ext cx="157320" cy="157320"/>
          </a:xfrm>
          <a:prstGeom prst="ellipse">
            <a:avLst/>
          </a:prstGeom>
          <a:solidFill>
            <a:schemeClr val="accent3"/>
          </a:solidFill>
          <a:ln>
            <a:noFill/>
          </a:ln>
        </p:spPr>
        <p:style>
          <a:lnRef idx="0">
            <a:scrgbClr r="0" g="0" b="0"/>
          </a:lnRef>
          <a:fillRef idx="0">
            <a:scrgbClr r="0" g="0" b="0"/>
          </a:fillRef>
          <a:effectRef idx="0">
            <a:scrgbClr r="0" g="0" b="0"/>
          </a:effectRef>
          <a:fontRef idx="minor"/>
        </p:style>
        <p:txBody>
          <a:bodyPr/>
          <a:lstStyle/>
          <a:p>
            <a:endParaRPr lang="en-US"/>
          </a:p>
        </p:txBody>
      </p:sp>
      <p:sp>
        <p:nvSpPr>
          <p:cNvPr id="376" name="CustomShape 4"/>
          <p:cNvSpPr/>
          <p:nvPr/>
        </p:nvSpPr>
        <p:spPr>
          <a:xfrm>
            <a:off x="6735960" y="4114440"/>
            <a:ext cx="157320" cy="157320"/>
          </a:xfrm>
          <a:prstGeom prst="ellipse">
            <a:avLst/>
          </a:prstGeom>
          <a:solidFill>
            <a:schemeClr val="accent3"/>
          </a:solidFill>
          <a:ln>
            <a:noFill/>
          </a:ln>
        </p:spPr>
        <p:style>
          <a:lnRef idx="0">
            <a:scrgbClr r="0" g="0" b="0"/>
          </a:lnRef>
          <a:fillRef idx="0">
            <a:scrgbClr r="0" g="0" b="0"/>
          </a:fillRef>
          <a:effectRef idx="0">
            <a:scrgbClr r="0" g="0" b="0"/>
          </a:effectRef>
          <a:fontRef idx="minor"/>
        </p:style>
        <p:txBody>
          <a:bodyPr/>
          <a:lstStyle/>
          <a:p>
            <a:endParaRPr lang="en-US"/>
          </a:p>
        </p:txBody>
      </p:sp>
      <p:sp>
        <p:nvSpPr>
          <p:cNvPr id="377" name="CustomShape 5"/>
          <p:cNvSpPr/>
          <p:nvPr/>
        </p:nvSpPr>
        <p:spPr>
          <a:xfrm rot="16200000">
            <a:off x="3070440" y="4239000"/>
            <a:ext cx="52560" cy="52560"/>
          </a:xfrm>
          <a:custGeom>
            <a:avLst/>
            <a:gdLst/>
            <a:ahLst/>
            <a:cxnLst/>
            <a:rect l="l" t="t" r="r" b="b"/>
            <a:pathLst>
              <a:path w="1221" h="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378" name="CustomShape 6"/>
          <p:cNvSpPr/>
          <p:nvPr/>
        </p:nvSpPr>
        <p:spPr>
          <a:xfrm rot="16200000">
            <a:off x="2892240" y="4239360"/>
            <a:ext cx="52560" cy="51840"/>
          </a:xfrm>
          <a:custGeom>
            <a:avLst/>
            <a:gdLst/>
            <a:ahLst/>
            <a:cxnLst/>
            <a:rect l="l" t="t" r="r" b="b"/>
            <a:pathLst>
              <a:path w="1221" h="1202">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379" name="CustomShape 7"/>
          <p:cNvSpPr/>
          <p:nvPr/>
        </p:nvSpPr>
        <p:spPr>
          <a:xfrm rot="16200000">
            <a:off x="2711880" y="4237200"/>
            <a:ext cx="52560" cy="55800"/>
          </a:xfrm>
          <a:custGeom>
            <a:avLst/>
            <a:gdLst/>
            <a:ahLst/>
            <a:cxnLst/>
            <a:rect l="l" t="t" r="r" b="b"/>
            <a:pathLst>
              <a:path w="1221" h="1299">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380" name="CustomShape 8"/>
          <p:cNvSpPr/>
          <p:nvPr/>
        </p:nvSpPr>
        <p:spPr>
          <a:xfrm rot="16200000">
            <a:off x="2532960" y="4237200"/>
            <a:ext cx="52560" cy="55800"/>
          </a:xfrm>
          <a:custGeom>
            <a:avLst/>
            <a:gdLst/>
            <a:ahLst/>
            <a:cxnLst/>
            <a:rect l="l" t="t" r="r" b="b"/>
            <a:pathLst>
              <a:path w="1221" h="1299">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381" name="CustomShape 9"/>
          <p:cNvSpPr/>
          <p:nvPr/>
        </p:nvSpPr>
        <p:spPr>
          <a:xfrm rot="16200000">
            <a:off x="2354760" y="4237200"/>
            <a:ext cx="52560" cy="55800"/>
          </a:xfrm>
          <a:custGeom>
            <a:avLst/>
            <a:gdLst/>
            <a:ahLst/>
            <a:cxnLst/>
            <a:rect l="l" t="t" r="r" b="b"/>
            <a:pathLst>
              <a:path w="1221" h="1299">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382" name="CustomShape 10"/>
          <p:cNvSpPr/>
          <p:nvPr/>
        </p:nvSpPr>
        <p:spPr>
          <a:xfrm rot="16200000">
            <a:off x="2174400" y="4239000"/>
            <a:ext cx="52560" cy="52560"/>
          </a:xfrm>
          <a:custGeom>
            <a:avLst/>
            <a:gdLst/>
            <a:ahLst/>
            <a:cxnLst/>
            <a:rect l="l" t="t" r="r" b="b"/>
            <a:pathLst>
              <a:path w="1221" h="1222">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383" name="CustomShape 11"/>
          <p:cNvSpPr/>
          <p:nvPr/>
        </p:nvSpPr>
        <p:spPr>
          <a:xfrm rot="16200000">
            <a:off x="1996200" y="4239360"/>
            <a:ext cx="52560" cy="51840"/>
          </a:xfrm>
          <a:custGeom>
            <a:avLst/>
            <a:gdLst/>
            <a:ahLst/>
            <a:cxnLst/>
            <a:rect l="l" t="t" r="r" b="b"/>
            <a:pathLst>
              <a:path w="1221" h="1202">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384" name="CustomShape 12"/>
          <p:cNvSpPr/>
          <p:nvPr/>
        </p:nvSpPr>
        <p:spPr>
          <a:xfrm rot="16200000">
            <a:off x="1817640" y="4239000"/>
            <a:ext cx="52560" cy="52560"/>
          </a:xfrm>
          <a:custGeom>
            <a:avLst/>
            <a:gdLst/>
            <a:ahLst/>
            <a:cxnLst/>
            <a:rect l="l" t="t" r="r" b="b"/>
            <a:pathLst>
              <a:path w="1221" h="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385" name="CustomShape 13"/>
          <p:cNvSpPr/>
          <p:nvPr/>
        </p:nvSpPr>
        <p:spPr>
          <a:xfrm rot="16200000">
            <a:off x="3157920" y="4095360"/>
            <a:ext cx="55800" cy="55800"/>
          </a:xfrm>
          <a:custGeom>
            <a:avLst/>
            <a:gdLst/>
            <a:ahLst/>
            <a:cxnLst/>
            <a:rect l="l" t="t" r="r" b="b"/>
            <a:pathLst>
              <a:path w="1299" h="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386" name="CustomShape 14"/>
          <p:cNvSpPr/>
          <p:nvPr/>
        </p:nvSpPr>
        <p:spPr>
          <a:xfrm rot="16200000">
            <a:off x="2977560" y="4097160"/>
            <a:ext cx="55800" cy="51840"/>
          </a:xfrm>
          <a:custGeom>
            <a:avLst/>
            <a:gdLst/>
            <a:ahLst/>
            <a:cxnLst/>
            <a:rect l="l" t="t" r="r" b="b"/>
            <a:pathLst>
              <a:path w="1299" h="1202">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387" name="CustomShape 15"/>
          <p:cNvSpPr/>
          <p:nvPr/>
        </p:nvSpPr>
        <p:spPr>
          <a:xfrm rot="16200000">
            <a:off x="2799000" y="4096800"/>
            <a:ext cx="55800" cy="52560"/>
          </a:xfrm>
          <a:custGeom>
            <a:avLst/>
            <a:gdLst/>
            <a:ahLst/>
            <a:cxnLst/>
            <a:rect l="l" t="t" r="r" b="b"/>
            <a:pathLst>
              <a:path w="1299" h="1221">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388" name="CustomShape 16"/>
          <p:cNvSpPr/>
          <p:nvPr/>
        </p:nvSpPr>
        <p:spPr>
          <a:xfrm rot="16200000">
            <a:off x="2620800" y="4097160"/>
            <a:ext cx="55800" cy="51840"/>
          </a:xfrm>
          <a:custGeom>
            <a:avLst/>
            <a:gdLst/>
            <a:ahLst/>
            <a:cxnLst/>
            <a:rect l="l" t="t" r="r" b="b"/>
            <a:pathLst>
              <a:path w="1299" h="1202">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389" name="CustomShape 17"/>
          <p:cNvSpPr/>
          <p:nvPr/>
        </p:nvSpPr>
        <p:spPr>
          <a:xfrm rot="16200000">
            <a:off x="2440800" y="4095360"/>
            <a:ext cx="55800" cy="55800"/>
          </a:xfrm>
          <a:custGeom>
            <a:avLst/>
            <a:gdLst/>
            <a:ahLst/>
            <a:cxnLst/>
            <a:rect l="l" t="t" r="r" b="b"/>
            <a:pathLst>
              <a:path w="1299" h="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390" name="CustomShape 18"/>
          <p:cNvSpPr/>
          <p:nvPr/>
        </p:nvSpPr>
        <p:spPr>
          <a:xfrm rot="16200000">
            <a:off x="2262240" y="4095720"/>
            <a:ext cx="55800" cy="55080"/>
          </a:xfrm>
          <a:custGeom>
            <a:avLst/>
            <a:gdLst/>
            <a:ahLst/>
            <a:cxnLst/>
            <a:rect l="l" t="t" r="r" b="b"/>
            <a:pathLst>
              <a:path w="1299" h="128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391" name="CustomShape 19"/>
          <p:cNvSpPr/>
          <p:nvPr/>
        </p:nvSpPr>
        <p:spPr>
          <a:xfrm rot="16200000">
            <a:off x="2083680" y="4095360"/>
            <a:ext cx="55800" cy="55800"/>
          </a:xfrm>
          <a:custGeom>
            <a:avLst/>
            <a:gdLst/>
            <a:ahLst/>
            <a:cxnLst/>
            <a:rect l="l" t="t" r="r" b="b"/>
            <a:pathLst>
              <a:path w="1299" h="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392" name="CustomShape 20"/>
          <p:cNvSpPr/>
          <p:nvPr/>
        </p:nvSpPr>
        <p:spPr>
          <a:xfrm rot="16200000">
            <a:off x="1903680" y="4097160"/>
            <a:ext cx="55800" cy="51840"/>
          </a:xfrm>
          <a:custGeom>
            <a:avLst/>
            <a:gdLst/>
            <a:ahLst/>
            <a:cxnLst/>
            <a:rect l="l" t="t" r="r" b="b"/>
            <a:pathLst>
              <a:path w="1299" h="1202">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393" name="CustomShape 21"/>
          <p:cNvSpPr/>
          <p:nvPr/>
        </p:nvSpPr>
        <p:spPr>
          <a:xfrm rot="16200000">
            <a:off x="1725120" y="4096800"/>
            <a:ext cx="55800" cy="52560"/>
          </a:xfrm>
          <a:custGeom>
            <a:avLst/>
            <a:gdLst/>
            <a:ahLst/>
            <a:cxnLst/>
            <a:rect l="l" t="t" r="r" b="b"/>
            <a:pathLst>
              <a:path w="1299" h="1221">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394" name="CustomShape 22"/>
          <p:cNvSpPr/>
          <p:nvPr/>
        </p:nvSpPr>
        <p:spPr>
          <a:xfrm rot="16200000">
            <a:off x="3258720" y="4239000"/>
            <a:ext cx="52560" cy="52560"/>
          </a:xfrm>
          <a:custGeom>
            <a:avLst/>
            <a:gdLst/>
            <a:ahLst/>
            <a:cxnLst/>
            <a:rect l="l" t="t" r="r" b="b"/>
            <a:pathLst>
              <a:path w="1221" h="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pic>
        <p:nvPicPr>
          <p:cNvPr id="395" name="Picture 394"/>
          <p:cNvPicPr>
            <a:picLocks noChangeAspect="1"/>
          </p:cNvPicPr>
          <p:nvPr/>
        </p:nvPicPr>
        <p:blipFill>
          <a:blip r:embed="rId2"/>
          <a:stretch/>
        </p:blipFill>
        <p:spPr>
          <a:xfrm>
            <a:off x="1684269" y="621266"/>
            <a:ext cx="5775462" cy="2099897"/>
          </a:xfrm>
          <a:prstGeom prst="rect">
            <a:avLst/>
          </a:prstGeom>
          <a:ln>
            <a:noFill/>
          </a:ln>
        </p:spPr>
      </p:pic>
      <p:pic>
        <p:nvPicPr>
          <p:cNvPr id="3" name="Picture 2" descr="A diagram of a diagram&#10;&#10;Description automatically generated with medium confidence">
            <a:extLst>
              <a:ext uri="{FF2B5EF4-FFF2-40B4-BE49-F238E27FC236}">
                <a16:creationId xmlns="" xmlns:a16="http://schemas.microsoft.com/office/drawing/2014/main" id="{AB0F3AB9-D3F9-45EC-04BA-6665497974A6}"/>
              </a:ext>
            </a:extLst>
          </p:cNvPr>
          <p:cNvPicPr>
            <a:picLocks noChangeAspect="1"/>
          </p:cNvPicPr>
          <p:nvPr/>
        </p:nvPicPr>
        <p:blipFill rotWithShape="1">
          <a:blip r:embed="rId3">
            <a:extLst>
              <a:ext uri="{28A0092B-C50C-407E-A947-70E740481C1C}">
                <a14:useLocalDpi xmlns:a14="http://schemas.microsoft.com/office/drawing/2010/main" val="0"/>
              </a:ext>
            </a:extLst>
          </a:blip>
          <a:srcRect l="1129"/>
          <a:stretch/>
        </p:blipFill>
        <p:spPr>
          <a:xfrm>
            <a:off x="1056168" y="2820140"/>
            <a:ext cx="6361092" cy="178715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TextShape 1"/>
          <p:cNvSpPr txBox="1"/>
          <p:nvPr/>
        </p:nvSpPr>
        <p:spPr>
          <a:xfrm>
            <a:off x="640080" y="254160"/>
            <a:ext cx="7703640" cy="477360"/>
          </a:xfrm>
          <a:prstGeom prst="rect">
            <a:avLst/>
          </a:prstGeom>
          <a:noFill/>
          <a:ln>
            <a:noFill/>
          </a:ln>
        </p:spPr>
        <p:txBody>
          <a:bodyPr tIns="91440" bIns="91440"/>
          <a:lstStyle/>
          <a:p>
            <a:pPr algn="ctr">
              <a:lnSpc>
                <a:spcPct val="100000"/>
              </a:lnSpc>
            </a:pPr>
            <a:r>
              <a:rPr lang="en-US" sz="3000" b="1" strike="noStrike" spc="-1" dirty="0">
                <a:solidFill>
                  <a:srgbClr val="575979"/>
                </a:solidFill>
                <a:uFill>
                  <a:solidFill>
                    <a:srgbClr val="FFFFFF"/>
                  </a:solidFill>
                </a:uFill>
                <a:latin typeface="Poppins"/>
                <a:ea typeface="Poppins"/>
              </a:rPr>
              <a:t>RTL Netlist</a:t>
            </a:r>
            <a:endParaRPr lang="en-US" sz="3000" b="0" strike="noStrike" spc="-1" dirty="0">
              <a:solidFill>
                <a:srgbClr val="000000"/>
              </a:solidFill>
              <a:uFill>
                <a:solidFill>
                  <a:srgbClr val="FFFFFF"/>
                </a:solidFill>
              </a:uFill>
              <a:latin typeface="Arial"/>
            </a:endParaRPr>
          </a:p>
        </p:txBody>
      </p:sp>
      <p:sp>
        <p:nvSpPr>
          <p:cNvPr id="443" name="CustomShape 2"/>
          <p:cNvSpPr/>
          <p:nvPr/>
        </p:nvSpPr>
        <p:spPr>
          <a:xfrm rot="16200000">
            <a:off x="2319480" y="4715640"/>
            <a:ext cx="52560" cy="52560"/>
          </a:xfrm>
          <a:custGeom>
            <a:avLst/>
            <a:gdLst/>
            <a:ahLst/>
            <a:cxnLst/>
            <a:rect l="l" t="t" r="r" b="b"/>
            <a:pathLst>
              <a:path w="1221" h="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44" name="CustomShape 3"/>
          <p:cNvSpPr/>
          <p:nvPr/>
        </p:nvSpPr>
        <p:spPr>
          <a:xfrm rot="16200000">
            <a:off x="2141280" y="4716000"/>
            <a:ext cx="52560" cy="51840"/>
          </a:xfrm>
          <a:custGeom>
            <a:avLst/>
            <a:gdLst/>
            <a:ahLst/>
            <a:cxnLst/>
            <a:rect l="l" t="t" r="r" b="b"/>
            <a:pathLst>
              <a:path w="1221" h="1202">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45" name="CustomShape 4"/>
          <p:cNvSpPr/>
          <p:nvPr/>
        </p:nvSpPr>
        <p:spPr>
          <a:xfrm rot="16200000">
            <a:off x="1960920" y="4713840"/>
            <a:ext cx="52560" cy="55800"/>
          </a:xfrm>
          <a:custGeom>
            <a:avLst/>
            <a:gdLst/>
            <a:ahLst/>
            <a:cxnLst/>
            <a:rect l="l" t="t" r="r" b="b"/>
            <a:pathLst>
              <a:path w="1221" h="1299">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46" name="CustomShape 5"/>
          <p:cNvSpPr/>
          <p:nvPr/>
        </p:nvSpPr>
        <p:spPr>
          <a:xfrm rot="16200000">
            <a:off x="1782000" y="4713840"/>
            <a:ext cx="52560" cy="55800"/>
          </a:xfrm>
          <a:custGeom>
            <a:avLst/>
            <a:gdLst/>
            <a:ahLst/>
            <a:cxnLst/>
            <a:rect l="l" t="t" r="r" b="b"/>
            <a:pathLst>
              <a:path w="1221" h="1299">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47" name="CustomShape 6"/>
          <p:cNvSpPr/>
          <p:nvPr/>
        </p:nvSpPr>
        <p:spPr>
          <a:xfrm rot="16200000">
            <a:off x="1603800" y="4713840"/>
            <a:ext cx="52560" cy="55800"/>
          </a:xfrm>
          <a:custGeom>
            <a:avLst/>
            <a:gdLst/>
            <a:ahLst/>
            <a:cxnLst/>
            <a:rect l="l" t="t" r="r" b="b"/>
            <a:pathLst>
              <a:path w="1221" h="1299">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48" name="CustomShape 7"/>
          <p:cNvSpPr/>
          <p:nvPr/>
        </p:nvSpPr>
        <p:spPr>
          <a:xfrm rot="16200000">
            <a:off x="1423440" y="4715640"/>
            <a:ext cx="52560" cy="52560"/>
          </a:xfrm>
          <a:custGeom>
            <a:avLst/>
            <a:gdLst/>
            <a:ahLst/>
            <a:cxnLst/>
            <a:rect l="l" t="t" r="r" b="b"/>
            <a:pathLst>
              <a:path w="1221" h="1222">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49" name="CustomShape 8"/>
          <p:cNvSpPr/>
          <p:nvPr/>
        </p:nvSpPr>
        <p:spPr>
          <a:xfrm rot="16200000">
            <a:off x="1245240" y="4716000"/>
            <a:ext cx="52560" cy="51840"/>
          </a:xfrm>
          <a:custGeom>
            <a:avLst/>
            <a:gdLst/>
            <a:ahLst/>
            <a:cxnLst/>
            <a:rect l="l" t="t" r="r" b="b"/>
            <a:pathLst>
              <a:path w="1221" h="1202">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50" name="CustomShape 9"/>
          <p:cNvSpPr/>
          <p:nvPr/>
        </p:nvSpPr>
        <p:spPr>
          <a:xfrm rot="16200000">
            <a:off x="1066680" y="4715640"/>
            <a:ext cx="52560" cy="52560"/>
          </a:xfrm>
          <a:custGeom>
            <a:avLst/>
            <a:gdLst/>
            <a:ahLst/>
            <a:cxnLst/>
            <a:rect l="l" t="t" r="r" b="b"/>
            <a:pathLst>
              <a:path w="1221" h="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51" name="CustomShape 10"/>
          <p:cNvSpPr/>
          <p:nvPr/>
        </p:nvSpPr>
        <p:spPr>
          <a:xfrm rot="16200000">
            <a:off x="2406960" y="4572000"/>
            <a:ext cx="55800" cy="55800"/>
          </a:xfrm>
          <a:custGeom>
            <a:avLst/>
            <a:gdLst/>
            <a:ahLst/>
            <a:cxnLst/>
            <a:rect l="l" t="t" r="r" b="b"/>
            <a:pathLst>
              <a:path w="1299" h="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52" name="CustomShape 11"/>
          <p:cNvSpPr/>
          <p:nvPr/>
        </p:nvSpPr>
        <p:spPr>
          <a:xfrm rot="16200000">
            <a:off x="2226600" y="4573800"/>
            <a:ext cx="55800" cy="51840"/>
          </a:xfrm>
          <a:custGeom>
            <a:avLst/>
            <a:gdLst/>
            <a:ahLst/>
            <a:cxnLst/>
            <a:rect l="l" t="t" r="r" b="b"/>
            <a:pathLst>
              <a:path w="1299" h="1202">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53" name="CustomShape 12"/>
          <p:cNvSpPr/>
          <p:nvPr/>
        </p:nvSpPr>
        <p:spPr>
          <a:xfrm rot="16200000">
            <a:off x="2048040" y="4573440"/>
            <a:ext cx="55800" cy="52560"/>
          </a:xfrm>
          <a:custGeom>
            <a:avLst/>
            <a:gdLst/>
            <a:ahLst/>
            <a:cxnLst/>
            <a:rect l="l" t="t" r="r" b="b"/>
            <a:pathLst>
              <a:path w="1299" h="1221">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54" name="CustomShape 13"/>
          <p:cNvSpPr/>
          <p:nvPr/>
        </p:nvSpPr>
        <p:spPr>
          <a:xfrm rot="16200000">
            <a:off x="1869840" y="4573800"/>
            <a:ext cx="55800" cy="51840"/>
          </a:xfrm>
          <a:custGeom>
            <a:avLst/>
            <a:gdLst/>
            <a:ahLst/>
            <a:cxnLst/>
            <a:rect l="l" t="t" r="r" b="b"/>
            <a:pathLst>
              <a:path w="1299" h="1202">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55" name="CustomShape 14"/>
          <p:cNvSpPr/>
          <p:nvPr/>
        </p:nvSpPr>
        <p:spPr>
          <a:xfrm rot="16200000">
            <a:off x="1689840" y="4572000"/>
            <a:ext cx="55800" cy="55800"/>
          </a:xfrm>
          <a:custGeom>
            <a:avLst/>
            <a:gdLst/>
            <a:ahLst/>
            <a:cxnLst/>
            <a:rect l="l" t="t" r="r" b="b"/>
            <a:pathLst>
              <a:path w="1299" h="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56" name="CustomShape 15"/>
          <p:cNvSpPr/>
          <p:nvPr/>
        </p:nvSpPr>
        <p:spPr>
          <a:xfrm rot="16200000">
            <a:off x="1511280" y="4572360"/>
            <a:ext cx="55800" cy="55080"/>
          </a:xfrm>
          <a:custGeom>
            <a:avLst/>
            <a:gdLst/>
            <a:ahLst/>
            <a:cxnLst/>
            <a:rect l="l" t="t" r="r" b="b"/>
            <a:pathLst>
              <a:path w="1299" h="128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57" name="CustomShape 16"/>
          <p:cNvSpPr/>
          <p:nvPr/>
        </p:nvSpPr>
        <p:spPr>
          <a:xfrm rot="16200000">
            <a:off x="1332720" y="4572000"/>
            <a:ext cx="55800" cy="55800"/>
          </a:xfrm>
          <a:custGeom>
            <a:avLst/>
            <a:gdLst/>
            <a:ahLst/>
            <a:cxnLst/>
            <a:rect l="l" t="t" r="r" b="b"/>
            <a:pathLst>
              <a:path w="1299" h="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58" name="CustomShape 17"/>
          <p:cNvSpPr/>
          <p:nvPr/>
        </p:nvSpPr>
        <p:spPr>
          <a:xfrm rot="16200000">
            <a:off x="1152720" y="4573800"/>
            <a:ext cx="55800" cy="51840"/>
          </a:xfrm>
          <a:custGeom>
            <a:avLst/>
            <a:gdLst/>
            <a:ahLst/>
            <a:cxnLst/>
            <a:rect l="l" t="t" r="r" b="b"/>
            <a:pathLst>
              <a:path w="1299" h="1202">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59" name="CustomShape 18"/>
          <p:cNvSpPr/>
          <p:nvPr/>
        </p:nvSpPr>
        <p:spPr>
          <a:xfrm rot="16200000">
            <a:off x="974160" y="4573440"/>
            <a:ext cx="55800" cy="52560"/>
          </a:xfrm>
          <a:custGeom>
            <a:avLst/>
            <a:gdLst/>
            <a:ahLst/>
            <a:cxnLst/>
            <a:rect l="l" t="t" r="r" b="b"/>
            <a:pathLst>
              <a:path w="1299" h="1221">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60" name="CustomShape 19"/>
          <p:cNvSpPr/>
          <p:nvPr/>
        </p:nvSpPr>
        <p:spPr>
          <a:xfrm rot="16200000">
            <a:off x="2507760" y="4715640"/>
            <a:ext cx="52560" cy="52560"/>
          </a:xfrm>
          <a:custGeom>
            <a:avLst/>
            <a:gdLst/>
            <a:ahLst/>
            <a:cxnLst/>
            <a:rect l="l" t="t" r="r" b="b"/>
            <a:pathLst>
              <a:path w="1221" h="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pic>
        <p:nvPicPr>
          <p:cNvPr id="461" name="Picture 460"/>
          <p:cNvPicPr/>
          <p:nvPr/>
        </p:nvPicPr>
        <p:blipFill>
          <a:blip r:embed="rId2"/>
          <a:stretch/>
        </p:blipFill>
        <p:spPr>
          <a:xfrm>
            <a:off x="548640" y="1280160"/>
            <a:ext cx="7955280" cy="3126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TextShape 1"/>
          <p:cNvSpPr txBox="1"/>
          <p:nvPr/>
        </p:nvSpPr>
        <p:spPr>
          <a:xfrm>
            <a:off x="-729316" y="182070"/>
            <a:ext cx="5503591" cy="477360"/>
          </a:xfrm>
          <a:prstGeom prst="rect">
            <a:avLst/>
          </a:prstGeom>
          <a:noFill/>
          <a:ln>
            <a:noFill/>
          </a:ln>
        </p:spPr>
        <p:txBody>
          <a:bodyPr tIns="91440" bIns="91440"/>
          <a:lstStyle/>
          <a:p>
            <a:pPr algn="ctr">
              <a:lnSpc>
                <a:spcPct val="100000"/>
              </a:lnSpc>
            </a:pPr>
            <a:r>
              <a:rPr lang="en-US" sz="3000" b="1" strike="noStrike" spc="-1" dirty="0">
                <a:solidFill>
                  <a:srgbClr val="575979"/>
                </a:solidFill>
                <a:uFill>
                  <a:solidFill>
                    <a:srgbClr val="FFFFFF"/>
                  </a:solidFill>
                </a:uFill>
                <a:latin typeface="Poppins"/>
                <a:ea typeface="Poppins"/>
              </a:rPr>
              <a:t>Code Snippets</a:t>
            </a:r>
            <a:endParaRPr lang="en-US" sz="3000" b="0" strike="noStrike" spc="-1" dirty="0">
              <a:solidFill>
                <a:srgbClr val="000000"/>
              </a:solidFill>
              <a:uFill>
                <a:solidFill>
                  <a:srgbClr val="FFFFFF"/>
                </a:solidFill>
              </a:uFill>
              <a:latin typeface="Arial"/>
            </a:endParaRPr>
          </a:p>
        </p:txBody>
      </p:sp>
      <p:sp>
        <p:nvSpPr>
          <p:cNvPr id="463" name="TextShape 2"/>
          <p:cNvSpPr txBox="1"/>
          <p:nvPr/>
        </p:nvSpPr>
        <p:spPr>
          <a:xfrm>
            <a:off x="1319040" y="1154160"/>
            <a:ext cx="2954520" cy="477360"/>
          </a:xfrm>
          <a:prstGeom prst="rect">
            <a:avLst/>
          </a:prstGeom>
          <a:noFill/>
          <a:ln>
            <a:noFill/>
          </a:ln>
        </p:spPr>
        <p:txBody>
          <a:bodyPr tIns="91440" bIns="91440"/>
          <a:lstStyle/>
          <a:p>
            <a:pPr algn="ctr"/>
            <a:endParaRPr lang="en-US" sz="3200" b="0" strike="noStrike" spc="-1">
              <a:solidFill>
                <a:srgbClr val="000000"/>
              </a:solidFill>
              <a:uFill>
                <a:solidFill>
                  <a:srgbClr val="FFFFFF"/>
                </a:solidFill>
              </a:uFill>
              <a:latin typeface="Arial"/>
            </a:endParaRPr>
          </a:p>
        </p:txBody>
      </p:sp>
      <p:sp>
        <p:nvSpPr>
          <p:cNvPr id="464" name="CustomShape 3"/>
          <p:cNvSpPr/>
          <p:nvPr/>
        </p:nvSpPr>
        <p:spPr>
          <a:xfrm rot="16200000">
            <a:off x="3070440" y="4239000"/>
            <a:ext cx="52560" cy="52560"/>
          </a:xfrm>
          <a:custGeom>
            <a:avLst/>
            <a:gdLst/>
            <a:ahLst/>
            <a:cxnLst/>
            <a:rect l="l" t="t" r="r" b="b"/>
            <a:pathLst>
              <a:path w="1221" h="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65" name="CustomShape 4"/>
          <p:cNvSpPr/>
          <p:nvPr/>
        </p:nvSpPr>
        <p:spPr>
          <a:xfrm rot="16200000">
            <a:off x="2892240" y="4239360"/>
            <a:ext cx="52560" cy="51840"/>
          </a:xfrm>
          <a:custGeom>
            <a:avLst/>
            <a:gdLst/>
            <a:ahLst/>
            <a:cxnLst/>
            <a:rect l="l" t="t" r="r" b="b"/>
            <a:pathLst>
              <a:path w="1221" h="1202">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66" name="CustomShape 5"/>
          <p:cNvSpPr/>
          <p:nvPr/>
        </p:nvSpPr>
        <p:spPr>
          <a:xfrm rot="16200000">
            <a:off x="2711880" y="4237200"/>
            <a:ext cx="52560" cy="55800"/>
          </a:xfrm>
          <a:custGeom>
            <a:avLst/>
            <a:gdLst/>
            <a:ahLst/>
            <a:cxnLst/>
            <a:rect l="l" t="t" r="r" b="b"/>
            <a:pathLst>
              <a:path w="1221" h="1299">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67" name="CustomShape 6"/>
          <p:cNvSpPr/>
          <p:nvPr/>
        </p:nvSpPr>
        <p:spPr>
          <a:xfrm rot="16200000">
            <a:off x="2532960" y="4237200"/>
            <a:ext cx="52560" cy="55800"/>
          </a:xfrm>
          <a:custGeom>
            <a:avLst/>
            <a:gdLst/>
            <a:ahLst/>
            <a:cxnLst/>
            <a:rect l="l" t="t" r="r" b="b"/>
            <a:pathLst>
              <a:path w="1221" h="1299">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68" name="CustomShape 7"/>
          <p:cNvSpPr/>
          <p:nvPr/>
        </p:nvSpPr>
        <p:spPr>
          <a:xfrm rot="16200000">
            <a:off x="2354760" y="4237200"/>
            <a:ext cx="52560" cy="55800"/>
          </a:xfrm>
          <a:custGeom>
            <a:avLst/>
            <a:gdLst/>
            <a:ahLst/>
            <a:cxnLst/>
            <a:rect l="l" t="t" r="r" b="b"/>
            <a:pathLst>
              <a:path w="1221" h="1299">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69" name="CustomShape 8"/>
          <p:cNvSpPr/>
          <p:nvPr/>
        </p:nvSpPr>
        <p:spPr>
          <a:xfrm rot="16200000">
            <a:off x="2174400" y="4239000"/>
            <a:ext cx="52560" cy="52560"/>
          </a:xfrm>
          <a:custGeom>
            <a:avLst/>
            <a:gdLst/>
            <a:ahLst/>
            <a:cxnLst/>
            <a:rect l="l" t="t" r="r" b="b"/>
            <a:pathLst>
              <a:path w="1221" h="1222">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70" name="CustomShape 9"/>
          <p:cNvSpPr/>
          <p:nvPr/>
        </p:nvSpPr>
        <p:spPr>
          <a:xfrm rot="16200000">
            <a:off x="1996200" y="4239360"/>
            <a:ext cx="52560" cy="51840"/>
          </a:xfrm>
          <a:custGeom>
            <a:avLst/>
            <a:gdLst/>
            <a:ahLst/>
            <a:cxnLst/>
            <a:rect l="l" t="t" r="r" b="b"/>
            <a:pathLst>
              <a:path w="1221" h="1202">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71" name="CustomShape 10"/>
          <p:cNvSpPr/>
          <p:nvPr/>
        </p:nvSpPr>
        <p:spPr>
          <a:xfrm rot="16200000">
            <a:off x="1817640" y="4239000"/>
            <a:ext cx="52560" cy="52560"/>
          </a:xfrm>
          <a:custGeom>
            <a:avLst/>
            <a:gdLst/>
            <a:ahLst/>
            <a:cxnLst/>
            <a:rect l="l" t="t" r="r" b="b"/>
            <a:pathLst>
              <a:path w="1221" h="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72" name="CustomShape 11"/>
          <p:cNvSpPr/>
          <p:nvPr/>
        </p:nvSpPr>
        <p:spPr>
          <a:xfrm rot="16200000">
            <a:off x="3157920" y="4095360"/>
            <a:ext cx="55800" cy="55800"/>
          </a:xfrm>
          <a:custGeom>
            <a:avLst/>
            <a:gdLst/>
            <a:ahLst/>
            <a:cxnLst/>
            <a:rect l="l" t="t" r="r" b="b"/>
            <a:pathLst>
              <a:path w="1299" h="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73" name="CustomShape 12"/>
          <p:cNvSpPr/>
          <p:nvPr/>
        </p:nvSpPr>
        <p:spPr>
          <a:xfrm rot="16200000">
            <a:off x="2977560" y="4097160"/>
            <a:ext cx="55800" cy="51840"/>
          </a:xfrm>
          <a:custGeom>
            <a:avLst/>
            <a:gdLst/>
            <a:ahLst/>
            <a:cxnLst/>
            <a:rect l="l" t="t" r="r" b="b"/>
            <a:pathLst>
              <a:path w="1299" h="1202">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74" name="CustomShape 13"/>
          <p:cNvSpPr/>
          <p:nvPr/>
        </p:nvSpPr>
        <p:spPr>
          <a:xfrm rot="16200000">
            <a:off x="2799000" y="4096800"/>
            <a:ext cx="55800" cy="52560"/>
          </a:xfrm>
          <a:custGeom>
            <a:avLst/>
            <a:gdLst/>
            <a:ahLst/>
            <a:cxnLst/>
            <a:rect l="l" t="t" r="r" b="b"/>
            <a:pathLst>
              <a:path w="1299" h="1221">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75" name="CustomShape 14"/>
          <p:cNvSpPr/>
          <p:nvPr/>
        </p:nvSpPr>
        <p:spPr>
          <a:xfrm rot="16200000">
            <a:off x="2620800" y="4097160"/>
            <a:ext cx="55800" cy="51840"/>
          </a:xfrm>
          <a:custGeom>
            <a:avLst/>
            <a:gdLst/>
            <a:ahLst/>
            <a:cxnLst/>
            <a:rect l="l" t="t" r="r" b="b"/>
            <a:pathLst>
              <a:path w="1299" h="1202">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76" name="CustomShape 15"/>
          <p:cNvSpPr/>
          <p:nvPr/>
        </p:nvSpPr>
        <p:spPr>
          <a:xfrm rot="16200000">
            <a:off x="2440800" y="4095360"/>
            <a:ext cx="55800" cy="55800"/>
          </a:xfrm>
          <a:custGeom>
            <a:avLst/>
            <a:gdLst/>
            <a:ahLst/>
            <a:cxnLst/>
            <a:rect l="l" t="t" r="r" b="b"/>
            <a:pathLst>
              <a:path w="1299" h="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77" name="CustomShape 16"/>
          <p:cNvSpPr/>
          <p:nvPr/>
        </p:nvSpPr>
        <p:spPr>
          <a:xfrm rot="16200000">
            <a:off x="2262240" y="4095720"/>
            <a:ext cx="55800" cy="55080"/>
          </a:xfrm>
          <a:custGeom>
            <a:avLst/>
            <a:gdLst/>
            <a:ahLst/>
            <a:cxnLst/>
            <a:rect l="l" t="t" r="r" b="b"/>
            <a:pathLst>
              <a:path w="1299" h="128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78" name="CustomShape 17"/>
          <p:cNvSpPr/>
          <p:nvPr/>
        </p:nvSpPr>
        <p:spPr>
          <a:xfrm rot="16200000">
            <a:off x="2083680" y="4095360"/>
            <a:ext cx="55800" cy="55800"/>
          </a:xfrm>
          <a:custGeom>
            <a:avLst/>
            <a:gdLst/>
            <a:ahLst/>
            <a:cxnLst/>
            <a:rect l="l" t="t" r="r" b="b"/>
            <a:pathLst>
              <a:path w="1299" h="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79" name="CustomShape 18"/>
          <p:cNvSpPr/>
          <p:nvPr/>
        </p:nvSpPr>
        <p:spPr>
          <a:xfrm rot="16200000">
            <a:off x="1903680" y="4097160"/>
            <a:ext cx="55800" cy="51840"/>
          </a:xfrm>
          <a:custGeom>
            <a:avLst/>
            <a:gdLst/>
            <a:ahLst/>
            <a:cxnLst/>
            <a:rect l="l" t="t" r="r" b="b"/>
            <a:pathLst>
              <a:path w="1299" h="1202">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80" name="CustomShape 19"/>
          <p:cNvSpPr/>
          <p:nvPr/>
        </p:nvSpPr>
        <p:spPr>
          <a:xfrm rot="16200000">
            <a:off x="1725120" y="4096800"/>
            <a:ext cx="55800" cy="52560"/>
          </a:xfrm>
          <a:custGeom>
            <a:avLst/>
            <a:gdLst/>
            <a:ahLst/>
            <a:cxnLst/>
            <a:rect l="l" t="t" r="r" b="b"/>
            <a:pathLst>
              <a:path w="1299" h="1221">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81" name="CustomShape 20"/>
          <p:cNvSpPr/>
          <p:nvPr/>
        </p:nvSpPr>
        <p:spPr>
          <a:xfrm rot="16200000">
            <a:off x="3258720" y="4239000"/>
            <a:ext cx="52560" cy="52560"/>
          </a:xfrm>
          <a:custGeom>
            <a:avLst/>
            <a:gdLst/>
            <a:ahLst/>
            <a:cxnLst/>
            <a:rect l="l" t="t" r="r" b="b"/>
            <a:pathLst>
              <a:path w="1221" h="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pic>
        <p:nvPicPr>
          <p:cNvPr id="3" name="Picture 2" descr="A screenshot of a computer code&#10;&#10;Description automatically generated">
            <a:extLst>
              <a:ext uri="{FF2B5EF4-FFF2-40B4-BE49-F238E27FC236}">
                <a16:creationId xmlns="" xmlns:a16="http://schemas.microsoft.com/office/drawing/2014/main" id="{C4253F77-EB74-0C3B-598C-4411589CEB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827" y="724350"/>
            <a:ext cx="4501070" cy="3167155"/>
          </a:xfrm>
          <a:prstGeom prst="rect">
            <a:avLst/>
          </a:prstGeom>
        </p:spPr>
      </p:pic>
      <p:pic>
        <p:nvPicPr>
          <p:cNvPr id="5" name="Picture 4" descr="A screenshot of a computer program&#10;&#10;Description automatically generated">
            <a:extLst>
              <a:ext uri="{FF2B5EF4-FFF2-40B4-BE49-F238E27FC236}">
                <a16:creationId xmlns="" xmlns:a16="http://schemas.microsoft.com/office/drawing/2014/main" id="{9D4128F2-8900-67BB-65C1-5A78E526FB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2746" y="80789"/>
            <a:ext cx="3008229" cy="4760729"/>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TextShape 1"/>
          <p:cNvSpPr txBox="1"/>
          <p:nvPr/>
        </p:nvSpPr>
        <p:spPr>
          <a:xfrm>
            <a:off x="548640" y="274320"/>
            <a:ext cx="7703640" cy="477360"/>
          </a:xfrm>
          <a:prstGeom prst="rect">
            <a:avLst/>
          </a:prstGeom>
          <a:noFill/>
          <a:ln>
            <a:noFill/>
          </a:ln>
        </p:spPr>
        <p:txBody>
          <a:bodyPr tIns="91440" bIns="91440"/>
          <a:lstStyle/>
          <a:p>
            <a:pPr algn="ctr">
              <a:lnSpc>
                <a:spcPct val="100000"/>
              </a:lnSpc>
            </a:pPr>
            <a:r>
              <a:rPr lang="en-US" sz="3000" b="1" strike="noStrike" spc="-1" dirty="0">
                <a:solidFill>
                  <a:srgbClr val="575979"/>
                </a:solidFill>
                <a:uFill>
                  <a:solidFill>
                    <a:srgbClr val="FFFFFF"/>
                  </a:solidFill>
                </a:uFill>
                <a:latin typeface="Poppins"/>
                <a:ea typeface="Poppins"/>
              </a:rPr>
              <a:t>	Test bench Wave form results</a:t>
            </a:r>
            <a:endParaRPr lang="en-US" sz="3000" b="0" strike="noStrike" spc="-1" dirty="0">
              <a:solidFill>
                <a:srgbClr val="000000"/>
              </a:solidFill>
              <a:uFill>
                <a:solidFill>
                  <a:srgbClr val="FFFFFF"/>
                </a:solidFill>
              </a:uFill>
              <a:latin typeface="Arial"/>
            </a:endParaRPr>
          </a:p>
        </p:txBody>
      </p:sp>
      <p:sp>
        <p:nvSpPr>
          <p:cNvPr id="420" name="CustomShape 2"/>
          <p:cNvSpPr/>
          <p:nvPr/>
        </p:nvSpPr>
        <p:spPr>
          <a:xfrm>
            <a:off x="6400800" y="4506120"/>
            <a:ext cx="157320" cy="157320"/>
          </a:xfrm>
          <a:prstGeom prst="ellipse">
            <a:avLst/>
          </a:prstGeom>
          <a:solidFill>
            <a:schemeClr val="accent3"/>
          </a:solidFill>
          <a:ln>
            <a:noFill/>
          </a:ln>
        </p:spPr>
        <p:style>
          <a:lnRef idx="0">
            <a:scrgbClr r="0" g="0" b="0"/>
          </a:lnRef>
          <a:fillRef idx="0">
            <a:scrgbClr r="0" g="0" b="0"/>
          </a:fillRef>
          <a:effectRef idx="0">
            <a:scrgbClr r="0" g="0" b="0"/>
          </a:effectRef>
          <a:fontRef idx="minor"/>
        </p:style>
        <p:txBody>
          <a:bodyPr/>
          <a:lstStyle/>
          <a:p>
            <a:endParaRPr lang="en-US"/>
          </a:p>
        </p:txBody>
      </p:sp>
      <p:sp>
        <p:nvSpPr>
          <p:cNvPr id="421" name="CustomShape 3"/>
          <p:cNvSpPr/>
          <p:nvPr/>
        </p:nvSpPr>
        <p:spPr>
          <a:xfrm>
            <a:off x="6590880" y="4506120"/>
            <a:ext cx="157320" cy="157320"/>
          </a:xfrm>
          <a:prstGeom prst="ellipse">
            <a:avLst/>
          </a:prstGeom>
          <a:solidFill>
            <a:schemeClr val="accent3"/>
          </a:solidFill>
          <a:ln>
            <a:noFill/>
          </a:ln>
        </p:spPr>
        <p:style>
          <a:lnRef idx="0">
            <a:scrgbClr r="0" g="0" b="0"/>
          </a:lnRef>
          <a:fillRef idx="0">
            <a:scrgbClr r="0" g="0" b="0"/>
          </a:fillRef>
          <a:effectRef idx="0">
            <a:scrgbClr r="0" g="0" b="0"/>
          </a:effectRef>
          <a:fontRef idx="minor"/>
        </p:style>
        <p:txBody>
          <a:bodyPr/>
          <a:lstStyle/>
          <a:p>
            <a:endParaRPr lang="en-US"/>
          </a:p>
        </p:txBody>
      </p:sp>
      <p:sp>
        <p:nvSpPr>
          <p:cNvPr id="422" name="CustomShape 4"/>
          <p:cNvSpPr/>
          <p:nvPr/>
        </p:nvSpPr>
        <p:spPr>
          <a:xfrm>
            <a:off x="6780960" y="4506120"/>
            <a:ext cx="157320" cy="157320"/>
          </a:xfrm>
          <a:prstGeom prst="ellipse">
            <a:avLst/>
          </a:prstGeom>
          <a:solidFill>
            <a:schemeClr val="accent3"/>
          </a:solidFill>
          <a:ln>
            <a:noFill/>
          </a:ln>
        </p:spPr>
        <p:style>
          <a:lnRef idx="0">
            <a:scrgbClr r="0" g="0" b="0"/>
          </a:lnRef>
          <a:fillRef idx="0">
            <a:scrgbClr r="0" g="0" b="0"/>
          </a:fillRef>
          <a:effectRef idx="0">
            <a:scrgbClr r="0" g="0" b="0"/>
          </a:effectRef>
          <a:fontRef idx="minor"/>
        </p:style>
        <p:txBody>
          <a:bodyPr/>
          <a:lstStyle/>
          <a:p>
            <a:endParaRPr lang="en-US"/>
          </a:p>
        </p:txBody>
      </p:sp>
      <p:sp>
        <p:nvSpPr>
          <p:cNvPr id="423" name="CustomShape 5"/>
          <p:cNvSpPr/>
          <p:nvPr/>
        </p:nvSpPr>
        <p:spPr>
          <a:xfrm rot="16200000">
            <a:off x="2715120" y="4702320"/>
            <a:ext cx="52560" cy="52560"/>
          </a:xfrm>
          <a:custGeom>
            <a:avLst/>
            <a:gdLst/>
            <a:ahLst/>
            <a:cxnLst/>
            <a:rect l="l" t="t" r="r" b="b"/>
            <a:pathLst>
              <a:path w="1221" h="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24" name="CustomShape 6"/>
          <p:cNvSpPr/>
          <p:nvPr/>
        </p:nvSpPr>
        <p:spPr>
          <a:xfrm rot="16200000">
            <a:off x="2536920" y="4702680"/>
            <a:ext cx="52560" cy="51840"/>
          </a:xfrm>
          <a:custGeom>
            <a:avLst/>
            <a:gdLst/>
            <a:ahLst/>
            <a:cxnLst/>
            <a:rect l="l" t="t" r="r" b="b"/>
            <a:pathLst>
              <a:path w="1221" h="1202">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25" name="CustomShape 7"/>
          <p:cNvSpPr/>
          <p:nvPr/>
        </p:nvSpPr>
        <p:spPr>
          <a:xfrm rot="16200000">
            <a:off x="2356560" y="4700520"/>
            <a:ext cx="52560" cy="55800"/>
          </a:xfrm>
          <a:custGeom>
            <a:avLst/>
            <a:gdLst/>
            <a:ahLst/>
            <a:cxnLst/>
            <a:rect l="l" t="t" r="r" b="b"/>
            <a:pathLst>
              <a:path w="1221" h="1299">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26" name="CustomShape 8"/>
          <p:cNvSpPr/>
          <p:nvPr/>
        </p:nvSpPr>
        <p:spPr>
          <a:xfrm rot="16200000">
            <a:off x="2177640" y="4700520"/>
            <a:ext cx="52560" cy="55800"/>
          </a:xfrm>
          <a:custGeom>
            <a:avLst/>
            <a:gdLst/>
            <a:ahLst/>
            <a:cxnLst/>
            <a:rect l="l" t="t" r="r" b="b"/>
            <a:pathLst>
              <a:path w="1221" h="1299">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27" name="CustomShape 9"/>
          <p:cNvSpPr/>
          <p:nvPr/>
        </p:nvSpPr>
        <p:spPr>
          <a:xfrm rot="16200000">
            <a:off x="1999440" y="4700520"/>
            <a:ext cx="52560" cy="55800"/>
          </a:xfrm>
          <a:custGeom>
            <a:avLst/>
            <a:gdLst/>
            <a:ahLst/>
            <a:cxnLst/>
            <a:rect l="l" t="t" r="r" b="b"/>
            <a:pathLst>
              <a:path w="1221" h="1299">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28" name="CustomShape 10"/>
          <p:cNvSpPr/>
          <p:nvPr/>
        </p:nvSpPr>
        <p:spPr>
          <a:xfrm rot="16200000">
            <a:off x="1819080" y="4702320"/>
            <a:ext cx="52560" cy="52560"/>
          </a:xfrm>
          <a:custGeom>
            <a:avLst/>
            <a:gdLst/>
            <a:ahLst/>
            <a:cxnLst/>
            <a:rect l="l" t="t" r="r" b="b"/>
            <a:pathLst>
              <a:path w="1221" h="1222">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29" name="CustomShape 11"/>
          <p:cNvSpPr/>
          <p:nvPr/>
        </p:nvSpPr>
        <p:spPr>
          <a:xfrm rot="16200000">
            <a:off x="1640880" y="4702680"/>
            <a:ext cx="52560" cy="51840"/>
          </a:xfrm>
          <a:custGeom>
            <a:avLst/>
            <a:gdLst/>
            <a:ahLst/>
            <a:cxnLst/>
            <a:rect l="l" t="t" r="r" b="b"/>
            <a:pathLst>
              <a:path w="1221" h="1202">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30" name="CustomShape 12"/>
          <p:cNvSpPr/>
          <p:nvPr/>
        </p:nvSpPr>
        <p:spPr>
          <a:xfrm rot="16200000">
            <a:off x="1462320" y="4702320"/>
            <a:ext cx="52560" cy="52560"/>
          </a:xfrm>
          <a:custGeom>
            <a:avLst/>
            <a:gdLst/>
            <a:ahLst/>
            <a:cxnLst/>
            <a:rect l="l" t="t" r="r" b="b"/>
            <a:pathLst>
              <a:path w="1221" h="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31" name="CustomShape 13"/>
          <p:cNvSpPr/>
          <p:nvPr/>
        </p:nvSpPr>
        <p:spPr>
          <a:xfrm rot="16200000">
            <a:off x="2802600" y="4558680"/>
            <a:ext cx="55800" cy="55800"/>
          </a:xfrm>
          <a:custGeom>
            <a:avLst/>
            <a:gdLst/>
            <a:ahLst/>
            <a:cxnLst/>
            <a:rect l="l" t="t" r="r" b="b"/>
            <a:pathLst>
              <a:path w="1299" h="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32" name="CustomShape 14"/>
          <p:cNvSpPr/>
          <p:nvPr/>
        </p:nvSpPr>
        <p:spPr>
          <a:xfrm rot="16200000">
            <a:off x="2622240" y="4560480"/>
            <a:ext cx="55800" cy="51840"/>
          </a:xfrm>
          <a:custGeom>
            <a:avLst/>
            <a:gdLst/>
            <a:ahLst/>
            <a:cxnLst/>
            <a:rect l="l" t="t" r="r" b="b"/>
            <a:pathLst>
              <a:path w="1299" h="1202">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33" name="CustomShape 15"/>
          <p:cNvSpPr/>
          <p:nvPr/>
        </p:nvSpPr>
        <p:spPr>
          <a:xfrm rot="16200000">
            <a:off x="2443680" y="4560120"/>
            <a:ext cx="55800" cy="52560"/>
          </a:xfrm>
          <a:custGeom>
            <a:avLst/>
            <a:gdLst/>
            <a:ahLst/>
            <a:cxnLst/>
            <a:rect l="l" t="t" r="r" b="b"/>
            <a:pathLst>
              <a:path w="1299" h="1221">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34" name="CustomShape 16"/>
          <p:cNvSpPr/>
          <p:nvPr/>
        </p:nvSpPr>
        <p:spPr>
          <a:xfrm rot="16200000">
            <a:off x="2265480" y="4560480"/>
            <a:ext cx="55800" cy="51840"/>
          </a:xfrm>
          <a:custGeom>
            <a:avLst/>
            <a:gdLst/>
            <a:ahLst/>
            <a:cxnLst/>
            <a:rect l="l" t="t" r="r" b="b"/>
            <a:pathLst>
              <a:path w="1299" h="1202">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35" name="CustomShape 17"/>
          <p:cNvSpPr/>
          <p:nvPr/>
        </p:nvSpPr>
        <p:spPr>
          <a:xfrm rot="16200000">
            <a:off x="2085480" y="4558680"/>
            <a:ext cx="55800" cy="55800"/>
          </a:xfrm>
          <a:custGeom>
            <a:avLst/>
            <a:gdLst/>
            <a:ahLst/>
            <a:cxnLst/>
            <a:rect l="l" t="t" r="r" b="b"/>
            <a:pathLst>
              <a:path w="1299" h="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36" name="CustomShape 18"/>
          <p:cNvSpPr/>
          <p:nvPr/>
        </p:nvSpPr>
        <p:spPr>
          <a:xfrm rot="16200000">
            <a:off x="1906920" y="4559040"/>
            <a:ext cx="55800" cy="55080"/>
          </a:xfrm>
          <a:custGeom>
            <a:avLst/>
            <a:gdLst/>
            <a:ahLst/>
            <a:cxnLst/>
            <a:rect l="l" t="t" r="r" b="b"/>
            <a:pathLst>
              <a:path w="1299" h="128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37" name="CustomShape 19"/>
          <p:cNvSpPr/>
          <p:nvPr/>
        </p:nvSpPr>
        <p:spPr>
          <a:xfrm rot="16200000">
            <a:off x="1728360" y="4558680"/>
            <a:ext cx="55800" cy="55800"/>
          </a:xfrm>
          <a:custGeom>
            <a:avLst/>
            <a:gdLst/>
            <a:ahLst/>
            <a:cxnLst/>
            <a:rect l="l" t="t" r="r" b="b"/>
            <a:pathLst>
              <a:path w="1299" h="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38" name="CustomShape 20"/>
          <p:cNvSpPr/>
          <p:nvPr/>
        </p:nvSpPr>
        <p:spPr>
          <a:xfrm rot="16200000">
            <a:off x="1548360" y="4560480"/>
            <a:ext cx="55800" cy="51840"/>
          </a:xfrm>
          <a:custGeom>
            <a:avLst/>
            <a:gdLst/>
            <a:ahLst/>
            <a:cxnLst/>
            <a:rect l="l" t="t" r="r" b="b"/>
            <a:pathLst>
              <a:path w="1299" h="1202">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39" name="CustomShape 21"/>
          <p:cNvSpPr/>
          <p:nvPr/>
        </p:nvSpPr>
        <p:spPr>
          <a:xfrm rot="16200000">
            <a:off x="1369800" y="4560120"/>
            <a:ext cx="55800" cy="52560"/>
          </a:xfrm>
          <a:custGeom>
            <a:avLst/>
            <a:gdLst/>
            <a:ahLst/>
            <a:cxnLst/>
            <a:rect l="l" t="t" r="r" b="b"/>
            <a:pathLst>
              <a:path w="1299" h="1221">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sp>
        <p:nvSpPr>
          <p:cNvPr id="440" name="CustomShape 22"/>
          <p:cNvSpPr/>
          <p:nvPr/>
        </p:nvSpPr>
        <p:spPr>
          <a:xfrm rot="16200000">
            <a:off x="2903400" y="4702320"/>
            <a:ext cx="52560" cy="52560"/>
          </a:xfrm>
          <a:custGeom>
            <a:avLst/>
            <a:gdLst/>
            <a:ahLst/>
            <a:cxnLst/>
            <a:rect l="l" t="t" r="r" b="b"/>
            <a:pathLst>
              <a:path w="1221" h="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style>
          <a:lnRef idx="0">
            <a:scrgbClr r="0" g="0" b="0"/>
          </a:lnRef>
          <a:fillRef idx="0">
            <a:scrgbClr r="0" g="0" b="0"/>
          </a:fillRef>
          <a:effectRef idx="0">
            <a:scrgbClr r="0" g="0" b="0"/>
          </a:effectRef>
          <a:fontRef idx="minor"/>
        </p:style>
        <p:txBody>
          <a:bodyPr/>
          <a:lstStyle/>
          <a:p>
            <a:endParaRPr lang="en-US"/>
          </a:p>
        </p:txBody>
      </p:sp>
      <p:pic>
        <p:nvPicPr>
          <p:cNvPr id="441" name="Picture 440"/>
          <p:cNvPicPr/>
          <p:nvPr/>
        </p:nvPicPr>
        <p:blipFill>
          <a:blip r:embed="rId2"/>
          <a:stretch/>
        </p:blipFill>
        <p:spPr>
          <a:xfrm>
            <a:off x="504360" y="1280160"/>
            <a:ext cx="8091000" cy="2948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TotalTime>
  <Words>63</Words>
  <Application>Microsoft Office PowerPoint</Application>
  <PresentationFormat>On-screen Show (16:9)</PresentationFormat>
  <Paragraphs>12</Paragraphs>
  <Slides>7</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7</vt:i4>
      </vt:variant>
    </vt:vector>
  </HeadingPairs>
  <TitlesOfParts>
    <vt:vector size="18" baseType="lpstr">
      <vt:lpstr>Arial</vt:lpstr>
      <vt:lpstr>DejaVu Sans</vt:lpstr>
      <vt:lpstr>Hind</vt:lpstr>
      <vt:lpstr>Lato</vt:lpstr>
      <vt:lpstr>Poppins</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Mohamed Yasser</dc:creator>
  <dc:description/>
  <cp:lastModifiedBy>Fagr Ahmed</cp:lastModifiedBy>
  <cp:revision>12</cp:revision>
  <dcterms:modified xsi:type="dcterms:W3CDTF">2023-12-19T11:03:32Z</dcterms:modified>
  <dc:language>en-US</dc:language>
</cp:coreProperties>
</file>